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1" r:id="rId6"/>
    <p:sldId id="272" r:id="rId7"/>
    <p:sldId id="273" r:id="rId8"/>
    <p:sldId id="275" r:id="rId9"/>
    <p:sldId id="276" r:id="rId10"/>
    <p:sldId id="274" r:id="rId11"/>
    <p:sldId id="265" r:id="rId12"/>
    <p:sldId id="277" r:id="rId13"/>
    <p:sldId id="278" r:id="rId14"/>
    <p:sldId id="279" r:id="rId15"/>
    <p:sldId id="280" r:id="rId16"/>
    <p:sldId id="281" r:id="rId17"/>
    <p:sldId id="282" r:id="rId18"/>
    <p:sldId id="286" r:id="rId19"/>
    <p:sldId id="287" r:id="rId20"/>
    <p:sldId id="288" r:id="rId21"/>
    <p:sldId id="283" r:id="rId22"/>
    <p:sldId id="284" r:id="rId23"/>
    <p:sldId id="285" r:id="rId24"/>
    <p:sldId id="269" r:id="rId25"/>
  </p:sldIdLst>
  <p:sldSz cx="18288000" cy="10287000"/>
  <p:notesSz cx="6858000" cy="9144000"/>
  <p:embeddedFontLst>
    <p:embeddedFont>
      <p:font typeface="Glock Grotesk" panose="020B0604020202020204" charset="0"/>
      <p:regular r:id="rId26"/>
    </p:embeddedFont>
    <p:embeddedFont>
      <p:font typeface="Glock Grotesk Heavy" panose="020B0604020202020204" charset="0"/>
      <p:regular r:id="rId27"/>
    </p:embeddedFont>
    <p:embeddedFont>
      <p:font typeface="StopMotion" panose="020B0604020202020204" charset="-79"/>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A15CF1-542A-4F39-A878-1500D7A5FC4D}" v="4438" dt="2025-05-15T07:17:56.958"/>
    <p1510:client id="{CE02307D-FB57-6A72-71FE-C2A1AFF3417F}" v="990" dt="2025-05-15T11:40:11.5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gif"/><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1.svg"/><Relationship Id="rId3" Type="http://schemas.openxmlformats.org/officeDocument/2006/relationships/image" Target="../media/image15.svg"/><Relationship Id="rId7" Type="http://schemas.openxmlformats.org/officeDocument/2006/relationships/image" Target="../media/image20.svg"/><Relationship Id="rId12" Type="http://schemas.openxmlformats.org/officeDocument/2006/relationships/image" Target="../media/image34.png"/><Relationship Id="rId17" Type="http://schemas.openxmlformats.org/officeDocument/2006/relationships/image" Target="../media/image56.png"/><Relationship Id="rId2" Type="http://schemas.openxmlformats.org/officeDocument/2006/relationships/image" Target="../media/image14.png"/><Relationship Id="rId16" Type="http://schemas.openxmlformats.org/officeDocument/2006/relationships/image" Target="../media/image37.gif"/><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40.svg"/><Relationship Id="rId5" Type="http://schemas.openxmlformats.org/officeDocument/2006/relationships/image" Target="../media/image16.svg"/><Relationship Id="rId15" Type="http://schemas.openxmlformats.org/officeDocument/2006/relationships/image" Target="../media/image24.svg"/><Relationship Id="rId10" Type="http://schemas.openxmlformats.org/officeDocument/2006/relationships/image" Target="../media/image32.png"/><Relationship Id="rId4" Type="http://schemas.openxmlformats.org/officeDocument/2006/relationships/image" Target="../media/image4.png"/><Relationship Id="rId9" Type="http://schemas.openxmlformats.org/officeDocument/2006/relationships/image" Target="../media/image39.sv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46.gif"/><Relationship Id="rId13" Type="http://schemas.openxmlformats.org/officeDocument/2006/relationships/image" Target="../media/image51.gif"/><Relationship Id="rId3" Type="http://schemas.openxmlformats.org/officeDocument/2006/relationships/image" Target="../media/image57.svg"/><Relationship Id="rId7" Type="http://schemas.openxmlformats.org/officeDocument/2006/relationships/image" Target="../media/image31.svg"/><Relationship Id="rId12" Type="http://schemas.openxmlformats.org/officeDocument/2006/relationships/image" Target="../media/image59.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49.png"/><Relationship Id="rId5" Type="http://schemas.openxmlformats.org/officeDocument/2006/relationships/image" Target="../media/image5.svg"/><Relationship Id="rId15" Type="http://schemas.openxmlformats.org/officeDocument/2006/relationships/image" Target="../media/image61.png"/><Relationship Id="rId10" Type="http://schemas.openxmlformats.org/officeDocument/2006/relationships/image" Target="../media/image58.svg"/><Relationship Id="rId4" Type="http://schemas.openxmlformats.org/officeDocument/2006/relationships/image" Target="../media/image4.png"/><Relationship Id="rId9" Type="http://schemas.openxmlformats.org/officeDocument/2006/relationships/image" Target="../media/image47.png"/><Relationship Id="rId14" Type="http://schemas.openxmlformats.org/officeDocument/2006/relationships/image" Target="../media/image60.png"/></Relationships>
</file>

<file path=ppt/slides/_rels/slide12.xml.rels><?xml version="1.0" encoding="UTF-8" standalone="yes"?>
<Relationships xmlns="http://schemas.openxmlformats.org/package/2006/relationships"><Relationship Id="rId8" Type="http://schemas.openxmlformats.org/officeDocument/2006/relationships/image" Target="../media/image46.gif"/><Relationship Id="rId13" Type="http://schemas.openxmlformats.org/officeDocument/2006/relationships/image" Target="../media/image51.gif"/><Relationship Id="rId3" Type="http://schemas.openxmlformats.org/officeDocument/2006/relationships/image" Target="../media/image45.svg"/><Relationship Id="rId7" Type="http://schemas.openxmlformats.org/officeDocument/2006/relationships/image" Target="../media/image39.svg"/><Relationship Id="rId12" Type="http://schemas.openxmlformats.org/officeDocument/2006/relationships/image" Target="../media/image50.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49.png"/><Relationship Id="rId5" Type="http://schemas.openxmlformats.org/officeDocument/2006/relationships/image" Target="../media/image16.svg"/><Relationship Id="rId15" Type="http://schemas.openxmlformats.org/officeDocument/2006/relationships/image" Target="../media/image63.png"/><Relationship Id="rId10" Type="http://schemas.openxmlformats.org/officeDocument/2006/relationships/image" Target="../media/image48.svg"/><Relationship Id="rId4" Type="http://schemas.openxmlformats.org/officeDocument/2006/relationships/image" Target="../media/image4.png"/><Relationship Id="rId9" Type="http://schemas.openxmlformats.org/officeDocument/2006/relationships/image" Target="../media/image47.png"/><Relationship Id="rId14" Type="http://schemas.openxmlformats.org/officeDocument/2006/relationships/image" Target="../media/image62.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1.svg"/><Relationship Id="rId3" Type="http://schemas.openxmlformats.org/officeDocument/2006/relationships/image" Target="../media/image15.svg"/><Relationship Id="rId7" Type="http://schemas.openxmlformats.org/officeDocument/2006/relationships/image" Target="../media/image20.svg"/><Relationship Id="rId12" Type="http://schemas.openxmlformats.org/officeDocument/2006/relationships/image" Target="../media/image34.png"/><Relationship Id="rId17" Type="http://schemas.openxmlformats.org/officeDocument/2006/relationships/image" Target="../media/image64.png"/><Relationship Id="rId2" Type="http://schemas.openxmlformats.org/officeDocument/2006/relationships/image" Target="../media/image14.png"/><Relationship Id="rId16" Type="http://schemas.openxmlformats.org/officeDocument/2006/relationships/image" Target="../media/image37.gif"/><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40.svg"/><Relationship Id="rId5" Type="http://schemas.openxmlformats.org/officeDocument/2006/relationships/image" Target="../media/image16.svg"/><Relationship Id="rId15" Type="http://schemas.openxmlformats.org/officeDocument/2006/relationships/image" Target="../media/image24.svg"/><Relationship Id="rId10" Type="http://schemas.openxmlformats.org/officeDocument/2006/relationships/image" Target="../media/image32.png"/><Relationship Id="rId4" Type="http://schemas.openxmlformats.org/officeDocument/2006/relationships/image" Target="../media/image4.png"/><Relationship Id="rId9" Type="http://schemas.openxmlformats.org/officeDocument/2006/relationships/image" Target="../media/image39.svg"/><Relationship Id="rId1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1.svg"/><Relationship Id="rId18" Type="http://schemas.openxmlformats.org/officeDocument/2006/relationships/image" Target="../media/image66.png"/><Relationship Id="rId3" Type="http://schemas.openxmlformats.org/officeDocument/2006/relationships/image" Target="../media/image15.svg"/><Relationship Id="rId7" Type="http://schemas.openxmlformats.org/officeDocument/2006/relationships/image" Target="../media/image20.svg"/><Relationship Id="rId12" Type="http://schemas.openxmlformats.org/officeDocument/2006/relationships/image" Target="../media/image34.png"/><Relationship Id="rId17" Type="http://schemas.openxmlformats.org/officeDocument/2006/relationships/image" Target="../media/image65.png"/><Relationship Id="rId2" Type="http://schemas.openxmlformats.org/officeDocument/2006/relationships/image" Target="../media/image14.png"/><Relationship Id="rId16" Type="http://schemas.openxmlformats.org/officeDocument/2006/relationships/image" Target="../media/image37.gif"/><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40.svg"/><Relationship Id="rId5" Type="http://schemas.openxmlformats.org/officeDocument/2006/relationships/image" Target="../media/image16.svg"/><Relationship Id="rId15" Type="http://schemas.openxmlformats.org/officeDocument/2006/relationships/image" Target="../media/image24.svg"/><Relationship Id="rId10" Type="http://schemas.openxmlformats.org/officeDocument/2006/relationships/image" Target="../media/image32.png"/><Relationship Id="rId4" Type="http://schemas.openxmlformats.org/officeDocument/2006/relationships/image" Target="../media/image4.png"/><Relationship Id="rId9" Type="http://schemas.openxmlformats.org/officeDocument/2006/relationships/image" Target="../media/image39.svg"/><Relationship Id="rId1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46.gif"/><Relationship Id="rId13" Type="http://schemas.openxmlformats.org/officeDocument/2006/relationships/image" Target="../media/image51.gif"/><Relationship Id="rId3" Type="http://schemas.openxmlformats.org/officeDocument/2006/relationships/image" Target="../media/image45.svg"/><Relationship Id="rId7" Type="http://schemas.openxmlformats.org/officeDocument/2006/relationships/image" Target="../media/image39.svg"/><Relationship Id="rId12" Type="http://schemas.openxmlformats.org/officeDocument/2006/relationships/image" Target="../media/image50.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49.png"/><Relationship Id="rId5" Type="http://schemas.openxmlformats.org/officeDocument/2006/relationships/image" Target="../media/image16.svg"/><Relationship Id="rId15" Type="http://schemas.openxmlformats.org/officeDocument/2006/relationships/image" Target="../media/image68.png"/><Relationship Id="rId10" Type="http://schemas.openxmlformats.org/officeDocument/2006/relationships/image" Target="../media/image48.svg"/><Relationship Id="rId4" Type="http://schemas.openxmlformats.org/officeDocument/2006/relationships/image" Target="../media/image4.png"/><Relationship Id="rId9" Type="http://schemas.openxmlformats.org/officeDocument/2006/relationships/image" Target="../media/image47.png"/><Relationship Id="rId14"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1.svg"/><Relationship Id="rId18" Type="http://schemas.openxmlformats.org/officeDocument/2006/relationships/image" Target="../media/image70.png"/><Relationship Id="rId3" Type="http://schemas.openxmlformats.org/officeDocument/2006/relationships/image" Target="../media/image15.svg"/><Relationship Id="rId7" Type="http://schemas.openxmlformats.org/officeDocument/2006/relationships/image" Target="../media/image20.svg"/><Relationship Id="rId12" Type="http://schemas.openxmlformats.org/officeDocument/2006/relationships/image" Target="../media/image34.png"/><Relationship Id="rId17" Type="http://schemas.openxmlformats.org/officeDocument/2006/relationships/image" Target="../media/image69.png"/><Relationship Id="rId2" Type="http://schemas.openxmlformats.org/officeDocument/2006/relationships/image" Target="../media/image14.png"/><Relationship Id="rId16" Type="http://schemas.openxmlformats.org/officeDocument/2006/relationships/image" Target="../media/image37.gif"/><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40.svg"/><Relationship Id="rId5" Type="http://schemas.openxmlformats.org/officeDocument/2006/relationships/image" Target="../media/image16.svg"/><Relationship Id="rId15" Type="http://schemas.openxmlformats.org/officeDocument/2006/relationships/image" Target="../media/image24.svg"/><Relationship Id="rId10" Type="http://schemas.openxmlformats.org/officeDocument/2006/relationships/image" Target="../media/image32.png"/><Relationship Id="rId4" Type="http://schemas.openxmlformats.org/officeDocument/2006/relationships/image" Target="../media/image4.png"/><Relationship Id="rId9" Type="http://schemas.openxmlformats.org/officeDocument/2006/relationships/image" Target="../media/image39.svg"/><Relationship Id="rId1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46.gif"/><Relationship Id="rId13" Type="http://schemas.openxmlformats.org/officeDocument/2006/relationships/image" Target="../media/image51.gif"/><Relationship Id="rId3" Type="http://schemas.openxmlformats.org/officeDocument/2006/relationships/image" Target="../media/image45.svg"/><Relationship Id="rId7" Type="http://schemas.openxmlformats.org/officeDocument/2006/relationships/image" Target="../media/image39.svg"/><Relationship Id="rId12" Type="http://schemas.openxmlformats.org/officeDocument/2006/relationships/image" Target="../media/image50.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49.png"/><Relationship Id="rId5" Type="http://schemas.openxmlformats.org/officeDocument/2006/relationships/image" Target="../media/image16.svg"/><Relationship Id="rId10" Type="http://schemas.openxmlformats.org/officeDocument/2006/relationships/image" Target="../media/image48.svg"/><Relationship Id="rId4" Type="http://schemas.openxmlformats.org/officeDocument/2006/relationships/image" Target="../media/image4.png"/><Relationship Id="rId9" Type="http://schemas.openxmlformats.org/officeDocument/2006/relationships/image" Target="../media/image47.png"/><Relationship Id="rId14" Type="http://schemas.openxmlformats.org/officeDocument/2006/relationships/image" Target="../media/image71.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1.svg"/><Relationship Id="rId18" Type="http://schemas.openxmlformats.org/officeDocument/2006/relationships/image" Target="../media/image73.png"/><Relationship Id="rId3" Type="http://schemas.openxmlformats.org/officeDocument/2006/relationships/image" Target="../media/image15.svg"/><Relationship Id="rId7" Type="http://schemas.openxmlformats.org/officeDocument/2006/relationships/image" Target="../media/image20.svg"/><Relationship Id="rId12" Type="http://schemas.openxmlformats.org/officeDocument/2006/relationships/image" Target="../media/image34.png"/><Relationship Id="rId17" Type="http://schemas.openxmlformats.org/officeDocument/2006/relationships/image" Target="../media/image72.png"/><Relationship Id="rId2" Type="http://schemas.openxmlformats.org/officeDocument/2006/relationships/image" Target="../media/image14.png"/><Relationship Id="rId16" Type="http://schemas.openxmlformats.org/officeDocument/2006/relationships/image" Target="../media/image37.gif"/><Relationship Id="rId20"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40.svg"/><Relationship Id="rId5" Type="http://schemas.openxmlformats.org/officeDocument/2006/relationships/image" Target="../media/image16.svg"/><Relationship Id="rId15" Type="http://schemas.openxmlformats.org/officeDocument/2006/relationships/image" Target="../media/image24.svg"/><Relationship Id="rId10" Type="http://schemas.openxmlformats.org/officeDocument/2006/relationships/image" Target="../media/image32.png"/><Relationship Id="rId19" Type="http://schemas.openxmlformats.org/officeDocument/2006/relationships/image" Target="../media/image74.png"/><Relationship Id="rId4" Type="http://schemas.openxmlformats.org/officeDocument/2006/relationships/image" Target="../media/image4.png"/><Relationship Id="rId9" Type="http://schemas.openxmlformats.org/officeDocument/2006/relationships/image" Target="../media/image39.svg"/><Relationship Id="rId1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1.svg"/><Relationship Id="rId3" Type="http://schemas.openxmlformats.org/officeDocument/2006/relationships/image" Target="../media/image15.svg"/><Relationship Id="rId7" Type="http://schemas.openxmlformats.org/officeDocument/2006/relationships/image" Target="../media/image20.svg"/><Relationship Id="rId12" Type="http://schemas.openxmlformats.org/officeDocument/2006/relationships/image" Target="../media/image34.png"/><Relationship Id="rId17" Type="http://schemas.openxmlformats.org/officeDocument/2006/relationships/image" Target="../media/image76.png"/><Relationship Id="rId2" Type="http://schemas.openxmlformats.org/officeDocument/2006/relationships/image" Target="../media/image14.png"/><Relationship Id="rId16" Type="http://schemas.openxmlformats.org/officeDocument/2006/relationships/image" Target="../media/image37.gif"/><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40.svg"/><Relationship Id="rId5" Type="http://schemas.openxmlformats.org/officeDocument/2006/relationships/image" Target="../media/image16.svg"/><Relationship Id="rId15" Type="http://schemas.openxmlformats.org/officeDocument/2006/relationships/image" Target="../media/image24.svg"/><Relationship Id="rId10" Type="http://schemas.openxmlformats.org/officeDocument/2006/relationships/image" Target="../media/image32.png"/><Relationship Id="rId4" Type="http://schemas.openxmlformats.org/officeDocument/2006/relationships/image" Target="../media/image4.png"/><Relationship Id="rId9" Type="http://schemas.openxmlformats.org/officeDocument/2006/relationships/image" Target="../media/image39.svg"/><Relationship Id="rId1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5.sv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4.png"/><Relationship Id="rId9" Type="http://schemas.openxmlformats.org/officeDocument/2006/relationships/image" Target="../media/image20.svg"/></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1.svg"/><Relationship Id="rId3" Type="http://schemas.openxmlformats.org/officeDocument/2006/relationships/image" Target="../media/image15.svg"/><Relationship Id="rId7" Type="http://schemas.openxmlformats.org/officeDocument/2006/relationships/image" Target="../media/image20.svg"/><Relationship Id="rId12" Type="http://schemas.openxmlformats.org/officeDocument/2006/relationships/image" Target="../media/image34.png"/><Relationship Id="rId17" Type="http://schemas.openxmlformats.org/officeDocument/2006/relationships/image" Target="../media/image77.png"/><Relationship Id="rId2" Type="http://schemas.openxmlformats.org/officeDocument/2006/relationships/image" Target="../media/image14.png"/><Relationship Id="rId16" Type="http://schemas.openxmlformats.org/officeDocument/2006/relationships/image" Target="../media/image37.gif"/><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40.svg"/><Relationship Id="rId5" Type="http://schemas.openxmlformats.org/officeDocument/2006/relationships/image" Target="../media/image16.svg"/><Relationship Id="rId15" Type="http://schemas.openxmlformats.org/officeDocument/2006/relationships/image" Target="../media/image24.svg"/><Relationship Id="rId10" Type="http://schemas.openxmlformats.org/officeDocument/2006/relationships/image" Target="../media/image32.png"/><Relationship Id="rId4" Type="http://schemas.openxmlformats.org/officeDocument/2006/relationships/image" Target="../media/image4.png"/><Relationship Id="rId9" Type="http://schemas.openxmlformats.org/officeDocument/2006/relationships/image" Target="../media/image39.svg"/><Relationship Id="rId1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1.svg"/><Relationship Id="rId18" Type="http://schemas.openxmlformats.org/officeDocument/2006/relationships/image" Target="../media/image79.png"/><Relationship Id="rId3" Type="http://schemas.openxmlformats.org/officeDocument/2006/relationships/image" Target="../media/image15.svg"/><Relationship Id="rId7" Type="http://schemas.openxmlformats.org/officeDocument/2006/relationships/image" Target="../media/image20.svg"/><Relationship Id="rId12" Type="http://schemas.openxmlformats.org/officeDocument/2006/relationships/image" Target="../media/image34.png"/><Relationship Id="rId17" Type="http://schemas.openxmlformats.org/officeDocument/2006/relationships/image" Target="../media/image78.png"/><Relationship Id="rId2" Type="http://schemas.openxmlformats.org/officeDocument/2006/relationships/image" Target="../media/image14.png"/><Relationship Id="rId16" Type="http://schemas.openxmlformats.org/officeDocument/2006/relationships/image" Target="../media/image37.gif"/><Relationship Id="rId20"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40.svg"/><Relationship Id="rId5" Type="http://schemas.openxmlformats.org/officeDocument/2006/relationships/image" Target="../media/image16.svg"/><Relationship Id="rId15" Type="http://schemas.openxmlformats.org/officeDocument/2006/relationships/image" Target="../media/image24.svg"/><Relationship Id="rId10" Type="http://schemas.openxmlformats.org/officeDocument/2006/relationships/image" Target="../media/image32.png"/><Relationship Id="rId19" Type="http://schemas.openxmlformats.org/officeDocument/2006/relationships/image" Target="../media/image80.png"/><Relationship Id="rId4" Type="http://schemas.openxmlformats.org/officeDocument/2006/relationships/image" Target="../media/image4.png"/><Relationship Id="rId9" Type="http://schemas.openxmlformats.org/officeDocument/2006/relationships/image" Target="../media/image39.svg"/><Relationship Id="rId14"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1.svg"/><Relationship Id="rId18" Type="http://schemas.openxmlformats.org/officeDocument/2006/relationships/image" Target="../media/image83.png"/><Relationship Id="rId3" Type="http://schemas.openxmlformats.org/officeDocument/2006/relationships/image" Target="../media/image15.svg"/><Relationship Id="rId7" Type="http://schemas.openxmlformats.org/officeDocument/2006/relationships/image" Target="../media/image20.svg"/><Relationship Id="rId12" Type="http://schemas.openxmlformats.org/officeDocument/2006/relationships/image" Target="../media/image34.png"/><Relationship Id="rId17" Type="http://schemas.openxmlformats.org/officeDocument/2006/relationships/image" Target="../media/image82.png"/><Relationship Id="rId2" Type="http://schemas.openxmlformats.org/officeDocument/2006/relationships/image" Target="../media/image14.png"/><Relationship Id="rId16" Type="http://schemas.openxmlformats.org/officeDocument/2006/relationships/image" Target="../media/image37.gif"/><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40.svg"/><Relationship Id="rId5" Type="http://schemas.openxmlformats.org/officeDocument/2006/relationships/image" Target="../media/image16.svg"/><Relationship Id="rId15" Type="http://schemas.openxmlformats.org/officeDocument/2006/relationships/image" Target="../media/image24.svg"/><Relationship Id="rId10" Type="http://schemas.openxmlformats.org/officeDocument/2006/relationships/image" Target="../media/image32.png"/><Relationship Id="rId4" Type="http://schemas.openxmlformats.org/officeDocument/2006/relationships/image" Target="../media/image4.png"/><Relationship Id="rId9" Type="http://schemas.openxmlformats.org/officeDocument/2006/relationships/image" Target="../media/image39.svg"/><Relationship Id="rId14"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1.svg"/><Relationship Id="rId18" Type="http://schemas.openxmlformats.org/officeDocument/2006/relationships/image" Target="../media/image85.png"/><Relationship Id="rId3" Type="http://schemas.openxmlformats.org/officeDocument/2006/relationships/image" Target="../media/image15.svg"/><Relationship Id="rId7" Type="http://schemas.openxmlformats.org/officeDocument/2006/relationships/image" Target="../media/image20.svg"/><Relationship Id="rId12" Type="http://schemas.openxmlformats.org/officeDocument/2006/relationships/image" Target="../media/image34.png"/><Relationship Id="rId17" Type="http://schemas.openxmlformats.org/officeDocument/2006/relationships/image" Target="../media/image84.png"/><Relationship Id="rId2" Type="http://schemas.openxmlformats.org/officeDocument/2006/relationships/image" Target="../media/image14.png"/><Relationship Id="rId16" Type="http://schemas.openxmlformats.org/officeDocument/2006/relationships/image" Target="../media/image37.gif"/><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40.svg"/><Relationship Id="rId5" Type="http://schemas.openxmlformats.org/officeDocument/2006/relationships/image" Target="../media/image16.svg"/><Relationship Id="rId15" Type="http://schemas.openxmlformats.org/officeDocument/2006/relationships/image" Target="../media/image24.svg"/><Relationship Id="rId10" Type="http://schemas.openxmlformats.org/officeDocument/2006/relationships/image" Target="../media/image32.png"/><Relationship Id="rId4" Type="http://schemas.openxmlformats.org/officeDocument/2006/relationships/image" Target="../media/image4.png"/><Relationship Id="rId9" Type="http://schemas.openxmlformats.org/officeDocument/2006/relationships/image" Target="../media/image39.svg"/><Relationship Id="rId1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svg"/><Relationship Id="rId18" Type="http://schemas.openxmlformats.org/officeDocument/2006/relationships/image" Target="../media/image102.png"/><Relationship Id="rId3" Type="http://schemas.openxmlformats.org/officeDocument/2006/relationships/image" Target="../media/image87.svg"/><Relationship Id="rId21" Type="http://schemas.openxmlformats.org/officeDocument/2006/relationships/image" Target="../media/image105.svg"/><Relationship Id="rId7" Type="http://schemas.openxmlformats.org/officeDocument/2006/relationships/image" Target="../media/image91.svg"/><Relationship Id="rId12" Type="http://schemas.openxmlformats.org/officeDocument/2006/relationships/image" Target="../media/image96.png"/><Relationship Id="rId17" Type="http://schemas.openxmlformats.org/officeDocument/2006/relationships/image" Target="../media/image101.svg"/><Relationship Id="rId25" Type="http://schemas.openxmlformats.org/officeDocument/2006/relationships/image" Target="../media/image106.gif"/><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svg"/><Relationship Id="rId24" Type="http://schemas.openxmlformats.org/officeDocument/2006/relationships/image" Target="../media/image29.gif"/><Relationship Id="rId5" Type="http://schemas.openxmlformats.org/officeDocument/2006/relationships/image" Target="../media/image89.svg"/><Relationship Id="rId15" Type="http://schemas.openxmlformats.org/officeDocument/2006/relationships/image" Target="../media/image99.svg"/><Relationship Id="rId23" Type="http://schemas.openxmlformats.org/officeDocument/2006/relationships/image" Target="../media/image15.svg"/><Relationship Id="rId10" Type="http://schemas.openxmlformats.org/officeDocument/2006/relationships/image" Target="../media/image94.png"/><Relationship Id="rId19" Type="http://schemas.openxmlformats.org/officeDocument/2006/relationships/image" Target="../media/image103.svg"/><Relationship Id="rId4" Type="http://schemas.openxmlformats.org/officeDocument/2006/relationships/image" Target="../media/image88.png"/><Relationship Id="rId9" Type="http://schemas.openxmlformats.org/officeDocument/2006/relationships/image" Target="../media/image93.svg"/><Relationship Id="rId14" Type="http://schemas.openxmlformats.org/officeDocument/2006/relationships/image" Target="../media/image98.png"/><Relationship Id="rId22"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5.svg"/><Relationship Id="rId10" Type="http://schemas.openxmlformats.org/officeDocument/2006/relationships/image" Target="../media/image29.gif"/><Relationship Id="rId4" Type="http://schemas.openxmlformats.org/officeDocument/2006/relationships/image" Target="../media/image4.png"/><Relationship Id="rId9" Type="http://schemas.openxmlformats.org/officeDocument/2006/relationships/image" Target="../media/image28.sv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svg"/><Relationship Id="rId7" Type="http://schemas.openxmlformats.org/officeDocument/2006/relationships/image" Target="../media/image28.svg"/><Relationship Id="rId12" Type="http://schemas.openxmlformats.org/officeDocument/2006/relationships/image" Target="../media/image34.png"/><Relationship Id="rId17" Type="http://schemas.openxmlformats.org/officeDocument/2006/relationships/image" Target="../media/image38.png"/><Relationship Id="rId2" Type="http://schemas.openxmlformats.org/officeDocument/2006/relationships/image" Target="../media/image14.png"/><Relationship Id="rId16" Type="http://schemas.openxmlformats.org/officeDocument/2006/relationships/image" Target="../media/image37.gif"/><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33.svg"/><Relationship Id="rId5" Type="http://schemas.openxmlformats.org/officeDocument/2006/relationships/image" Target="../media/image5.svg"/><Relationship Id="rId15" Type="http://schemas.openxmlformats.org/officeDocument/2006/relationships/image" Target="../media/image36.svg"/><Relationship Id="rId10" Type="http://schemas.openxmlformats.org/officeDocument/2006/relationships/image" Target="../media/image32.png"/><Relationship Id="rId4" Type="http://schemas.openxmlformats.org/officeDocument/2006/relationships/image" Target="../media/image4.png"/><Relationship Id="rId9" Type="http://schemas.openxmlformats.org/officeDocument/2006/relationships/image" Target="../media/image31.sv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1.svg"/><Relationship Id="rId3" Type="http://schemas.openxmlformats.org/officeDocument/2006/relationships/image" Target="../media/image15.svg"/><Relationship Id="rId7" Type="http://schemas.openxmlformats.org/officeDocument/2006/relationships/image" Target="../media/image20.svg"/><Relationship Id="rId12" Type="http://schemas.openxmlformats.org/officeDocument/2006/relationships/image" Target="../media/image34.png"/><Relationship Id="rId17" Type="http://schemas.openxmlformats.org/officeDocument/2006/relationships/image" Target="../media/image42.png"/><Relationship Id="rId2" Type="http://schemas.openxmlformats.org/officeDocument/2006/relationships/image" Target="../media/image14.png"/><Relationship Id="rId16" Type="http://schemas.openxmlformats.org/officeDocument/2006/relationships/image" Target="../media/image37.gif"/><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40.svg"/><Relationship Id="rId5" Type="http://schemas.openxmlformats.org/officeDocument/2006/relationships/image" Target="../media/image16.svg"/><Relationship Id="rId15" Type="http://schemas.openxmlformats.org/officeDocument/2006/relationships/image" Target="../media/image24.svg"/><Relationship Id="rId10" Type="http://schemas.openxmlformats.org/officeDocument/2006/relationships/image" Target="../media/image32.png"/><Relationship Id="rId4" Type="http://schemas.openxmlformats.org/officeDocument/2006/relationships/image" Target="../media/image4.png"/><Relationship Id="rId9" Type="http://schemas.openxmlformats.org/officeDocument/2006/relationships/image" Target="../media/image39.sv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1.svg"/><Relationship Id="rId3" Type="http://schemas.openxmlformats.org/officeDocument/2006/relationships/image" Target="../media/image15.svg"/><Relationship Id="rId7" Type="http://schemas.openxmlformats.org/officeDocument/2006/relationships/image" Target="../media/image20.svg"/><Relationship Id="rId12" Type="http://schemas.openxmlformats.org/officeDocument/2006/relationships/image" Target="../media/image34.png"/><Relationship Id="rId17" Type="http://schemas.openxmlformats.org/officeDocument/2006/relationships/image" Target="../media/image43.png"/><Relationship Id="rId2" Type="http://schemas.openxmlformats.org/officeDocument/2006/relationships/image" Target="../media/image14.png"/><Relationship Id="rId16" Type="http://schemas.openxmlformats.org/officeDocument/2006/relationships/image" Target="../media/image37.gif"/><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40.svg"/><Relationship Id="rId5" Type="http://schemas.openxmlformats.org/officeDocument/2006/relationships/image" Target="../media/image16.svg"/><Relationship Id="rId15" Type="http://schemas.openxmlformats.org/officeDocument/2006/relationships/image" Target="../media/image24.svg"/><Relationship Id="rId10" Type="http://schemas.openxmlformats.org/officeDocument/2006/relationships/image" Target="../media/image32.png"/><Relationship Id="rId4" Type="http://schemas.openxmlformats.org/officeDocument/2006/relationships/image" Target="../media/image4.png"/><Relationship Id="rId9" Type="http://schemas.openxmlformats.org/officeDocument/2006/relationships/image" Target="../media/image39.svg"/><Relationship Id="rId1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1.svg"/><Relationship Id="rId3" Type="http://schemas.openxmlformats.org/officeDocument/2006/relationships/image" Target="../media/image15.svg"/><Relationship Id="rId7" Type="http://schemas.openxmlformats.org/officeDocument/2006/relationships/image" Target="../media/image20.svg"/><Relationship Id="rId12" Type="http://schemas.openxmlformats.org/officeDocument/2006/relationships/image" Target="../media/image34.png"/><Relationship Id="rId17" Type="http://schemas.openxmlformats.org/officeDocument/2006/relationships/image" Target="../media/image43.png"/><Relationship Id="rId2" Type="http://schemas.openxmlformats.org/officeDocument/2006/relationships/image" Target="../media/image14.png"/><Relationship Id="rId16" Type="http://schemas.openxmlformats.org/officeDocument/2006/relationships/image" Target="../media/image37.gif"/><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40.svg"/><Relationship Id="rId5" Type="http://schemas.openxmlformats.org/officeDocument/2006/relationships/image" Target="../media/image16.svg"/><Relationship Id="rId15" Type="http://schemas.openxmlformats.org/officeDocument/2006/relationships/image" Target="../media/image24.svg"/><Relationship Id="rId10" Type="http://schemas.openxmlformats.org/officeDocument/2006/relationships/image" Target="../media/image32.png"/><Relationship Id="rId4" Type="http://schemas.openxmlformats.org/officeDocument/2006/relationships/image" Target="../media/image4.png"/><Relationship Id="rId9" Type="http://schemas.openxmlformats.org/officeDocument/2006/relationships/image" Target="../media/image39.sv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46.gif"/><Relationship Id="rId13" Type="http://schemas.openxmlformats.org/officeDocument/2006/relationships/image" Target="../media/image51.gif"/><Relationship Id="rId3" Type="http://schemas.openxmlformats.org/officeDocument/2006/relationships/image" Target="../media/image45.svg"/><Relationship Id="rId7" Type="http://schemas.openxmlformats.org/officeDocument/2006/relationships/image" Target="../media/image39.svg"/><Relationship Id="rId12" Type="http://schemas.openxmlformats.org/officeDocument/2006/relationships/image" Target="../media/image50.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49.png"/><Relationship Id="rId5" Type="http://schemas.openxmlformats.org/officeDocument/2006/relationships/image" Target="../media/image16.sv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4.png"/><Relationship Id="rId9" Type="http://schemas.openxmlformats.org/officeDocument/2006/relationships/image" Target="../media/image47.png"/><Relationship Id="rId14"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image" Target="../media/image46.gif"/><Relationship Id="rId13" Type="http://schemas.openxmlformats.org/officeDocument/2006/relationships/image" Target="../media/image51.gif"/><Relationship Id="rId3" Type="http://schemas.openxmlformats.org/officeDocument/2006/relationships/image" Target="../media/image45.svg"/><Relationship Id="rId7" Type="http://schemas.openxmlformats.org/officeDocument/2006/relationships/image" Target="../media/image39.svg"/><Relationship Id="rId12" Type="http://schemas.openxmlformats.org/officeDocument/2006/relationships/image" Target="../media/image50.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49.png"/><Relationship Id="rId5" Type="http://schemas.openxmlformats.org/officeDocument/2006/relationships/image" Target="../media/image16.svg"/><Relationship Id="rId15" Type="http://schemas.openxmlformats.org/officeDocument/2006/relationships/image" Target="../media/image55.png"/><Relationship Id="rId10" Type="http://schemas.openxmlformats.org/officeDocument/2006/relationships/image" Target="../media/image48.svg"/><Relationship Id="rId4" Type="http://schemas.openxmlformats.org/officeDocument/2006/relationships/image" Target="../media/image4.png"/><Relationship Id="rId9" Type="http://schemas.openxmlformats.org/officeDocument/2006/relationships/image" Target="../media/image47.png"/><Relationship Id="rId1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800000">
            <a:off x="9853178" y="1662660"/>
            <a:ext cx="6926872" cy="6961681"/>
          </a:xfrm>
          <a:prstGeom prst="rect">
            <a:avLst/>
          </a:prstGeom>
        </p:spPr>
      </p:pic>
      <p:sp>
        <p:nvSpPr>
          <p:cNvPr id="3" name="Freeform 3"/>
          <p:cNvSpPr/>
          <p:nvPr/>
        </p:nvSpPr>
        <p:spPr>
          <a:xfrm flipH="1" flipV="1">
            <a:off x="733697" y="407771"/>
            <a:ext cx="16820606" cy="9471457"/>
          </a:xfrm>
          <a:custGeom>
            <a:avLst/>
            <a:gdLst/>
            <a:ahLst/>
            <a:cxnLst/>
            <a:rect l="l" t="t" r="r" b="b"/>
            <a:pathLst>
              <a:path w="16820606" h="9471457">
                <a:moveTo>
                  <a:pt x="16820606" y="9471458"/>
                </a:moveTo>
                <a:lnTo>
                  <a:pt x="0" y="9471458"/>
                </a:lnTo>
                <a:lnTo>
                  <a:pt x="0" y="0"/>
                </a:lnTo>
                <a:lnTo>
                  <a:pt x="16820606" y="0"/>
                </a:lnTo>
                <a:lnTo>
                  <a:pt x="16820606" y="947145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764541" y="615527"/>
            <a:ext cx="1221494" cy="193218"/>
          </a:xfrm>
          <a:custGeom>
            <a:avLst/>
            <a:gdLst/>
            <a:ahLst/>
            <a:cxnLst/>
            <a:rect l="l" t="t" r="r" b="b"/>
            <a:pathLst>
              <a:path w="1221494" h="193218">
                <a:moveTo>
                  <a:pt x="1221494" y="193218"/>
                </a:moveTo>
                <a:lnTo>
                  <a:pt x="0" y="193218"/>
                </a:lnTo>
                <a:lnTo>
                  <a:pt x="0" y="0"/>
                </a:lnTo>
                <a:lnTo>
                  <a:pt x="1221494" y="0"/>
                </a:lnTo>
                <a:lnTo>
                  <a:pt x="1221494" y="19321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0800000" flipH="1">
            <a:off x="14765693" y="615527"/>
            <a:ext cx="1221494" cy="193218"/>
          </a:xfrm>
          <a:custGeom>
            <a:avLst/>
            <a:gdLst/>
            <a:ahLst/>
            <a:cxnLst/>
            <a:rect l="l" t="t" r="r" b="b"/>
            <a:pathLst>
              <a:path w="1221494" h="193218">
                <a:moveTo>
                  <a:pt x="1221494" y="0"/>
                </a:moveTo>
                <a:lnTo>
                  <a:pt x="0" y="0"/>
                </a:lnTo>
                <a:lnTo>
                  <a:pt x="0" y="193218"/>
                </a:lnTo>
                <a:lnTo>
                  <a:pt x="1221494" y="193218"/>
                </a:lnTo>
                <a:lnTo>
                  <a:pt x="1221494"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7293250" y="1341376"/>
            <a:ext cx="3700062" cy="642568"/>
          </a:xfrm>
          <a:custGeom>
            <a:avLst/>
            <a:gdLst/>
            <a:ahLst/>
            <a:cxnLst/>
            <a:rect l="l" t="t" r="r" b="b"/>
            <a:pathLst>
              <a:path w="3700062" h="642568">
                <a:moveTo>
                  <a:pt x="0" y="0"/>
                </a:moveTo>
                <a:lnTo>
                  <a:pt x="3700062" y="0"/>
                </a:lnTo>
                <a:lnTo>
                  <a:pt x="3700062" y="642567"/>
                </a:lnTo>
                <a:lnTo>
                  <a:pt x="0" y="642567"/>
                </a:lnTo>
                <a:lnTo>
                  <a:pt x="0" y="0"/>
                </a:lnTo>
                <a:close/>
              </a:path>
            </a:pathLst>
          </a:custGeom>
          <a:blipFill>
            <a:blip r:embed="rId7">
              <a:extLst>
                <a:ext uri="{96DAC541-7B7A-43D3-8B79-37D633B846F1}">
                  <asvg:svgBlip xmlns:asvg="http://schemas.microsoft.com/office/drawing/2016/SVG/main" r:embed="rId8"/>
                </a:ext>
              </a:extLst>
            </a:blip>
            <a:stretch>
              <a:fillRect b="-272715"/>
            </a:stretch>
          </a:blipFill>
        </p:spPr>
      </p:sp>
      <p:sp>
        <p:nvSpPr>
          <p:cNvPr id="7" name="Freeform 7"/>
          <p:cNvSpPr/>
          <p:nvPr/>
        </p:nvSpPr>
        <p:spPr>
          <a:xfrm rot="-10800000">
            <a:off x="7293250" y="6885836"/>
            <a:ext cx="3700062" cy="642568"/>
          </a:xfrm>
          <a:custGeom>
            <a:avLst/>
            <a:gdLst/>
            <a:ahLst/>
            <a:cxnLst/>
            <a:rect l="l" t="t" r="r" b="b"/>
            <a:pathLst>
              <a:path w="3700062" h="642568">
                <a:moveTo>
                  <a:pt x="0" y="0"/>
                </a:moveTo>
                <a:lnTo>
                  <a:pt x="3700062" y="0"/>
                </a:lnTo>
                <a:lnTo>
                  <a:pt x="3700062" y="642567"/>
                </a:lnTo>
                <a:lnTo>
                  <a:pt x="0" y="642567"/>
                </a:lnTo>
                <a:lnTo>
                  <a:pt x="0" y="0"/>
                </a:lnTo>
                <a:close/>
              </a:path>
            </a:pathLst>
          </a:custGeom>
          <a:blipFill>
            <a:blip r:embed="rId7">
              <a:extLst>
                <a:ext uri="{96DAC541-7B7A-43D3-8B79-37D633B846F1}">
                  <asvg:svgBlip xmlns:asvg="http://schemas.microsoft.com/office/drawing/2016/SVG/main" r:embed="rId8"/>
                </a:ext>
              </a:extLst>
            </a:blip>
            <a:stretch>
              <a:fillRect b="-272715"/>
            </a:stretch>
          </a:blipFill>
        </p:spPr>
      </p:sp>
      <p:sp>
        <p:nvSpPr>
          <p:cNvPr id="8" name="Freeform 8"/>
          <p:cNvSpPr/>
          <p:nvPr/>
        </p:nvSpPr>
        <p:spPr>
          <a:xfrm rot="-10800000">
            <a:off x="1774107" y="4648283"/>
            <a:ext cx="990434" cy="990434"/>
          </a:xfrm>
          <a:custGeom>
            <a:avLst/>
            <a:gdLst/>
            <a:ahLst/>
            <a:cxnLst/>
            <a:rect l="l" t="t" r="r" b="b"/>
            <a:pathLst>
              <a:path w="990434" h="990434">
                <a:moveTo>
                  <a:pt x="0" y="0"/>
                </a:moveTo>
                <a:lnTo>
                  <a:pt x="990434" y="0"/>
                </a:lnTo>
                <a:lnTo>
                  <a:pt x="990434" y="990434"/>
                </a:lnTo>
                <a:lnTo>
                  <a:pt x="0" y="990434"/>
                </a:lnTo>
                <a:lnTo>
                  <a:pt x="0" y="0"/>
                </a:lnTo>
                <a:close/>
              </a:path>
            </a:pathLst>
          </a:custGeom>
          <a:blipFill>
            <a:blip r:embed="rId7">
              <a:extLst>
                <a:ext uri="{96DAC541-7B7A-43D3-8B79-37D633B846F1}">
                  <asvg:svgBlip xmlns:asvg="http://schemas.microsoft.com/office/drawing/2016/SVG/main" r:embed="rId8"/>
                </a:ext>
              </a:extLst>
            </a:blip>
            <a:stretch>
              <a:fillRect l="-444478" t="-159632" r="-106065" b="-161446"/>
            </a:stretch>
          </a:blipFill>
        </p:spPr>
      </p:sp>
      <p:sp>
        <p:nvSpPr>
          <p:cNvPr id="9" name="Freeform 9"/>
          <p:cNvSpPr/>
          <p:nvPr/>
        </p:nvSpPr>
        <p:spPr>
          <a:xfrm rot="-10800000" flipH="1">
            <a:off x="14515941" y="4713250"/>
            <a:ext cx="860499" cy="860499"/>
          </a:xfrm>
          <a:custGeom>
            <a:avLst/>
            <a:gdLst/>
            <a:ahLst/>
            <a:cxnLst/>
            <a:rect l="l" t="t" r="r" b="b"/>
            <a:pathLst>
              <a:path w="860499" h="860499">
                <a:moveTo>
                  <a:pt x="860499" y="0"/>
                </a:moveTo>
                <a:lnTo>
                  <a:pt x="0" y="0"/>
                </a:lnTo>
                <a:lnTo>
                  <a:pt x="0" y="860500"/>
                </a:lnTo>
                <a:lnTo>
                  <a:pt x="860499" y="860500"/>
                </a:lnTo>
                <a:lnTo>
                  <a:pt x="860499" y="0"/>
                </a:lnTo>
                <a:close/>
              </a:path>
            </a:pathLst>
          </a:custGeom>
          <a:blipFill>
            <a:blip r:embed="rId7">
              <a:extLst>
                <a:ext uri="{96DAC541-7B7A-43D3-8B79-37D633B846F1}">
                  <asvg:svgBlip xmlns:asvg="http://schemas.microsoft.com/office/drawing/2016/SVG/main" r:embed="rId8"/>
                </a:ext>
              </a:extLst>
            </a:blip>
            <a:stretch>
              <a:fillRect l="-444478" t="-159632" r="-106065" b="-161446"/>
            </a:stretch>
          </a:blipFill>
        </p:spPr>
      </p:sp>
      <p:pic>
        <p:nvPicPr>
          <p:cNvPr id="10" name="Picture 10"/>
          <p:cNvPicPr>
            <a:picLocks noChangeAspect="1"/>
          </p:cNvPicPr>
          <p:nvPr/>
        </p:nvPicPr>
        <p:blipFill>
          <a:blip r:embed="rId2"/>
          <a:srcRect/>
          <a:stretch>
            <a:fillRect/>
          </a:stretch>
        </p:blipFill>
        <p:spPr>
          <a:xfrm>
            <a:off x="1982203" y="1662660"/>
            <a:ext cx="6926872" cy="6961681"/>
          </a:xfrm>
          <a:prstGeom prst="rect">
            <a:avLst/>
          </a:prstGeom>
        </p:spPr>
      </p:pic>
      <p:sp>
        <p:nvSpPr>
          <p:cNvPr id="11" name="Freeform 11"/>
          <p:cNvSpPr/>
          <p:nvPr/>
        </p:nvSpPr>
        <p:spPr>
          <a:xfrm>
            <a:off x="15110911" y="6719863"/>
            <a:ext cx="2443393" cy="1617082"/>
          </a:xfrm>
          <a:custGeom>
            <a:avLst/>
            <a:gdLst/>
            <a:ahLst/>
            <a:cxnLst/>
            <a:rect l="l" t="t" r="r" b="b"/>
            <a:pathLst>
              <a:path w="2443393" h="1617082">
                <a:moveTo>
                  <a:pt x="0" y="0"/>
                </a:moveTo>
                <a:lnTo>
                  <a:pt x="2443392" y="0"/>
                </a:lnTo>
                <a:lnTo>
                  <a:pt x="2443392" y="1617081"/>
                </a:lnTo>
                <a:lnTo>
                  <a:pt x="0" y="16170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1028700" y="9398417"/>
            <a:ext cx="308735" cy="294140"/>
          </a:xfrm>
          <a:custGeom>
            <a:avLst/>
            <a:gdLst/>
            <a:ahLst/>
            <a:cxnLst/>
            <a:rect l="l" t="t" r="r" b="b"/>
            <a:pathLst>
              <a:path w="308735" h="294140">
                <a:moveTo>
                  <a:pt x="0" y="0"/>
                </a:moveTo>
                <a:lnTo>
                  <a:pt x="308735" y="0"/>
                </a:lnTo>
                <a:lnTo>
                  <a:pt x="308735" y="294140"/>
                </a:lnTo>
                <a:lnTo>
                  <a:pt x="0" y="29414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flipH="1">
            <a:off x="16780051" y="9398417"/>
            <a:ext cx="308735" cy="294140"/>
          </a:xfrm>
          <a:custGeom>
            <a:avLst/>
            <a:gdLst/>
            <a:ahLst/>
            <a:cxnLst/>
            <a:rect l="l" t="t" r="r" b="b"/>
            <a:pathLst>
              <a:path w="308735" h="294140">
                <a:moveTo>
                  <a:pt x="308734" y="0"/>
                </a:moveTo>
                <a:lnTo>
                  <a:pt x="0" y="0"/>
                </a:lnTo>
                <a:lnTo>
                  <a:pt x="0" y="294140"/>
                </a:lnTo>
                <a:lnTo>
                  <a:pt x="308734" y="294140"/>
                </a:lnTo>
                <a:lnTo>
                  <a:pt x="308734"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8951138" y="9398417"/>
            <a:ext cx="385723" cy="333826"/>
          </a:xfrm>
          <a:custGeom>
            <a:avLst/>
            <a:gdLst/>
            <a:ahLst/>
            <a:cxnLst/>
            <a:rect l="l" t="t" r="r" b="b"/>
            <a:pathLst>
              <a:path w="385723" h="333826">
                <a:moveTo>
                  <a:pt x="0" y="0"/>
                </a:moveTo>
                <a:lnTo>
                  <a:pt x="385724" y="0"/>
                </a:lnTo>
                <a:lnTo>
                  <a:pt x="385724" y="333826"/>
                </a:lnTo>
                <a:lnTo>
                  <a:pt x="0" y="33382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TextBox 15"/>
          <p:cNvSpPr txBox="1"/>
          <p:nvPr/>
        </p:nvSpPr>
        <p:spPr>
          <a:xfrm>
            <a:off x="3558751" y="2294514"/>
            <a:ext cx="11139605" cy="5386090"/>
          </a:xfrm>
          <a:prstGeom prst="rect">
            <a:avLst/>
          </a:prstGeom>
        </p:spPr>
        <p:txBody>
          <a:bodyPr lIns="0" tIns="0" rIns="0" bIns="0" rtlCol="0" anchor="t">
            <a:spAutoFit/>
          </a:bodyPr>
          <a:lstStyle/>
          <a:p>
            <a:pPr algn="ctr">
              <a:lnSpc>
                <a:spcPts val="14035"/>
              </a:lnSpc>
            </a:pPr>
            <a:r>
              <a:rPr lang="en-US" sz="9600">
                <a:solidFill>
                  <a:srgbClr val="FFFFFF"/>
                </a:solidFill>
                <a:latin typeface="StopMotion"/>
                <a:cs typeface="StopMotion"/>
              </a:rPr>
              <a:t>Rocket Factory Tycoon</a:t>
            </a:r>
          </a:p>
        </p:txBody>
      </p:sp>
      <p:sp>
        <p:nvSpPr>
          <p:cNvPr id="16" name="TextBox 16"/>
          <p:cNvSpPr txBox="1"/>
          <p:nvPr/>
        </p:nvSpPr>
        <p:spPr>
          <a:xfrm>
            <a:off x="5624646" y="8351083"/>
            <a:ext cx="7037269" cy="230832"/>
          </a:xfrm>
          <a:prstGeom prst="rect">
            <a:avLst/>
          </a:prstGeom>
        </p:spPr>
        <p:txBody>
          <a:bodyPr lIns="0" tIns="0" rIns="0" bIns="0" rtlCol="0" anchor="t">
            <a:spAutoFit/>
          </a:bodyPr>
          <a:lstStyle/>
          <a:p>
            <a:pPr algn="ctr">
              <a:lnSpc>
                <a:spcPts val="1792"/>
              </a:lnSpc>
              <a:spcBef>
                <a:spcPct val="0"/>
              </a:spcBef>
            </a:pPr>
            <a:r>
              <a:rPr lang="en-US" sz="1250" spc="249">
                <a:solidFill>
                  <a:srgbClr val="FFFFFF"/>
                </a:solidFill>
                <a:latin typeface="Glock Grotesk"/>
                <a:ea typeface="Glock Grotesk"/>
                <a:cs typeface="Glock Grotesk"/>
              </a:rPr>
              <a:t>By Meerab Khan &amp; Jacob Magera</a:t>
            </a:r>
            <a:endParaRPr lang="en-US" sz="1250" u="none" spc="249">
              <a:solidFill>
                <a:srgbClr val="FFFFFF"/>
              </a:solidFill>
              <a:latin typeface="Glock Grotesk"/>
              <a:ea typeface="Glock Grotesk"/>
              <a:cs typeface="Glock Grotes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a:extLst>
            <a:ext uri="{FF2B5EF4-FFF2-40B4-BE49-F238E27FC236}">
              <a16:creationId xmlns:a16="http://schemas.microsoft.com/office/drawing/2014/main" id="{4DFAC840-9A35-EE19-BFBC-257ECBB49AA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427D7E-64CA-914F-CC04-E2A4208E70DF}"/>
              </a:ext>
            </a:extLst>
          </p:cNvPr>
          <p:cNvSpPr/>
          <p:nvPr/>
        </p:nvSpPr>
        <p:spPr>
          <a:xfrm flipV="1">
            <a:off x="712552" y="407366"/>
            <a:ext cx="16822045" cy="9472267"/>
          </a:xfrm>
          <a:custGeom>
            <a:avLst/>
            <a:gdLst/>
            <a:ahLst/>
            <a:cxnLst/>
            <a:rect l="l" t="t" r="r" b="b"/>
            <a:pathLst>
              <a:path w="16822045" h="9472267">
                <a:moveTo>
                  <a:pt x="0" y="9472268"/>
                </a:moveTo>
                <a:lnTo>
                  <a:pt x="16822044" y="9472268"/>
                </a:lnTo>
                <a:lnTo>
                  <a:pt x="16822044" y="0"/>
                </a:lnTo>
                <a:lnTo>
                  <a:pt x="0" y="0"/>
                </a:lnTo>
                <a:lnTo>
                  <a:pt x="0" y="947226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0E526C34-D62F-9BF2-A589-29E7D9D71889}"/>
              </a:ext>
            </a:extLst>
          </p:cNvPr>
          <p:cNvSpPr/>
          <p:nvPr/>
        </p:nvSpPr>
        <p:spPr>
          <a:xfrm>
            <a:off x="1774107" y="628176"/>
            <a:ext cx="1800091" cy="284742"/>
          </a:xfrm>
          <a:custGeom>
            <a:avLst/>
            <a:gdLst/>
            <a:ahLst/>
            <a:cxnLst/>
            <a:rect l="l" t="t" r="r" b="b"/>
            <a:pathLst>
              <a:path w="1800091" h="284742">
                <a:moveTo>
                  <a:pt x="0" y="0"/>
                </a:moveTo>
                <a:lnTo>
                  <a:pt x="1800090" y="0"/>
                </a:lnTo>
                <a:lnTo>
                  <a:pt x="1800090" y="284741"/>
                </a:lnTo>
                <a:lnTo>
                  <a:pt x="0" y="2847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BEC6AD55-9AE5-00E2-0FC8-54E0497EC895}"/>
              </a:ext>
            </a:extLst>
          </p:cNvPr>
          <p:cNvSpPr/>
          <p:nvPr/>
        </p:nvSpPr>
        <p:spPr>
          <a:xfrm rot="-5400000" flipH="1">
            <a:off x="405827" y="8550944"/>
            <a:ext cx="1221494" cy="193218"/>
          </a:xfrm>
          <a:custGeom>
            <a:avLst/>
            <a:gdLst/>
            <a:ahLst/>
            <a:cxnLst/>
            <a:rect l="l" t="t" r="r" b="b"/>
            <a:pathLst>
              <a:path w="1221494" h="193218">
                <a:moveTo>
                  <a:pt x="1221495" y="0"/>
                </a:moveTo>
                <a:lnTo>
                  <a:pt x="0" y="0"/>
                </a:lnTo>
                <a:lnTo>
                  <a:pt x="0" y="193218"/>
                </a:lnTo>
                <a:lnTo>
                  <a:pt x="1221495" y="193218"/>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3D0A0D3B-0594-B5CB-FA34-FC35CBDE34CF}"/>
              </a:ext>
            </a:extLst>
          </p:cNvPr>
          <p:cNvSpPr/>
          <p:nvPr/>
        </p:nvSpPr>
        <p:spPr>
          <a:xfrm rot="-5400000">
            <a:off x="16625411" y="8550944"/>
            <a:ext cx="1221494" cy="193218"/>
          </a:xfrm>
          <a:custGeom>
            <a:avLst/>
            <a:gdLst/>
            <a:ahLst/>
            <a:cxnLst/>
            <a:rect l="l" t="t" r="r" b="b"/>
            <a:pathLst>
              <a:path w="1221494" h="193218">
                <a:moveTo>
                  <a:pt x="0" y="0"/>
                </a:moveTo>
                <a:lnTo>
                  <a:pt x="1221495" y="0"/>
                </a:lnTo>
                <a:lnTo>
                  <a:pt x="1221495" y="193218"/>
                </a:lnTo>
                <a:lnTo>
                  <a:pt x="0" y="193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FF2B5EF4-FFF2-40B4-BE49-F238E27FC236}">
                <a16:creationId xmlns:a16="http://schemas.microsoft.com/office/drawing/2014/main" id="{55B7D4CD-9EE3-1A66-3553-89D71F4E034B}"/>
              </a:ext>
            </a:extLst>
          </p:cNvPr>
          <p:cNvSpPr/>
          <p:nvPr/>
        </p:nvSpPr>
        <p:spPr>
          <a:xfrm flipH="1">
            <a:off x="14705704" y="628176"/>
            <a:ext cx="1800091" cy="284742"/>
          </a:xfrm>
          <a:custGeom>
            <a:avLst/>
            <a:gdLst/>
            <a:ahLst/>
            <a:cxnLst/>
            <a:rect l="l" t="t" r="r" b="b"/>
            <a:pathLst>
              <a:path w="1800091" h="284742">
                <a:moveTo>
                  <a:pt x="1800090" y="0"/>
                </a:moveTo>
                <a:lnTo>
                  <a:pt x="0" y="0"/>
                </a:lnTo>
                <a:lnTo>
                  <a:pt x="0" y="284741"/>
                </a:lnTo>
                <a:lnTo>
                  <a:pt x="1800090" y="284741"/>
                </a:lnTo>
                <a:lnTo>
                  <a:pt x="180009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a:extLst>
              <a:ext uri="{FF2B5EF4-FFF2-40B4-BE49-F238E27FC236}">
                <a16:creationId xmlns:a16="http://schemas.microsoft.com/office/drawing/2014/main" id="{9B1CFFEC-4265-1E32-A334-3E242B249047}"/>
              </a:ext>
            </a:extLst>
          </p:cNvPr>
          <p:cNvSpPr/>
          <p:nvPr/>
        </p:nvSpPr>
        <p:spPr>
          <a:xfrm>
            <a:off x="4170987"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C4FBD001-8949-0676-6102-0F99AC4806B1}"/>
              </a:ext>
            </a:extLst>
          </p:cNvPr>
          <p:cNvSpPr/>
          <p:nvPr/>
        </p:nvSpPr>
        <p:spPr>
          <a:xfrm>
            <a:off x="13837768"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a:extLst>
              <a:ext uri="{FF2B5EF4-FFF2-40B4-BE49-F238E27FC236}">
                <a16:creationId xmlns:a16="http://schemas.microsoft.com/office/drawing/2014/main" id="{6905EBE5-7436-0034-E5E5-6E8E037C12D7}"/>
              </a:ext>
            </a:extLst>
          </p:cNvPr>
          <p:cNvGrpSpPr/>
          <p:nvPr/>
        </p:nvGrpSpPr>
        <p:grpSpPr>
          <a:xfrm>
            <a:off x="1976425" y="1114193"/>
            <a:ext cx="2313944" cy="647330"/>
            <a:chOff x="0" y="0"/>
            <a:chExt cx="2179076" cy="609600"/>
          </a:xfrm>
        </p:grpSpPr>
        <p:sp>
          <p:nvSpPr>
            <p:cNvPr id="10" name="Freeform 10">
              <a:extLst>
                <a:ext uri="{FF2B5EF4-FFF2-40B4-BE49-F238E27FC236}">
                  <a16:creationId xmlns:a16="http://schemas.microsoft.com/office/drawing/2014/main" id="{DEE9CE7F-A504-4F99-5C92-75557C0087B9}"/>
                </a:ext>
              </a:extLst>
            </p:cNvPr>
            <p:cNvSpPr/>
            <p:nvPr/>
          </p:nvSpPr>
          <p:spPr>
            <a:xfrm>
              <a:off x="0" y="0"/>
              <a:ext cx="2179076" cy="609600"/>
            </a:xfrm>
            <a:custGeom>
              <a:avLst/>
              <a:gdLst/>
              <a:ahLst/>
              <a:cxnLst/>
              <a:rect l="l" t="t" r="r" b="b"/>
              <a:pathLst>
                <a:path w="2179076" h="609600">
                  <a:moveTo>
                    <a:pt x="203200" y="0"/>
                  </a:moveTo>
                  <a:lnTo>
                    <a:pt x="2179076" y="0"/>
                  </a:lnTo>
                  <a:lnTo>
                    <a:pt x="1975876" y="609600"/>
                  </a:lnTo>
                  <a:lnTo>
                    <a:pt x="0" y="609600"/>
                  </a:lnTo>
                  <a:lnTo>
                    <a:pt x="203200" y="0"/>
                  </a:lnTo>
                  <a:close/>
                </a:path>
              </a:pathLst>
            </a:custGeom>
            <a:solidFill>
              <a:srgbClr val="000000">
                <a:alpha val="0"/>
              </a:srgbClr>
            </a:solidFill>
          </p:spPr>
        </p:sp>
        <p:sp>
          <p:nvSpPr>
            <p:cNvPr id="11" name="TextBox 11">
              <a:extLst>
                <a:ext uri="{FF2B5EF4-FFF2-40B4-BE49-F238E27FC236}">
                  <a16:creationId xmlns:a16="http://schemas.microsoft.com/office/drawing/2014/main" id="{73CB90FB-9756-C461-61B1-522B642A7529}"/>
                </a:ext>
              </a:extLst>
            </p:cNvPr>
            <p:cNvSpPr txBox="1"/>
            <p:nvPr/>
          </p:nvSpPr>
          <p:spPr>
            <a:xfrm>
              <a:off x="101600" y="9525"/>
              <a:ext cx="1975876" cy="600075"/>
            </a:xfrm>
            <a:prstGeom prst="rect">
              <a:avLst/>
            </a:prstGeom>
          </p:spPr>
          <p:txBody>
            <a:bodyPr lIns="50800" tIns="50800" rIns="50800" bIns="50800" rtlCol="0" anchor="ctr"/>
            <a:lstStyle/>
            <a:p>
              <a:pPr algn="ctr">
                <a:lnSpc>
                  <a:spcPts val="2530"/>
                </a:lnSpc>
              </a:pPr>
              <a:endParaRPr/>
            </a:p>
          </p:txBody>
        </p:sp>
      </p:grpSp>
      <p:grpSp>
        <p:nvGrpSpPr>
          <p:cNvPr id="12" name="Group 12">
            <a:extLst>
              <a:ext uri="{FF2B5EF4-FFF2-40B4-BE49-F238E27FC236}">
                <a16:creationId xmlns:a16="http://schemas.microsoft.com/office/drawing/2014/main" id="{08DA6CDA-9C87-6FC1-4BEA-0654A0AE1A11}"/>
              </a:ext>
            </a:extLst>
          </p:cNvPr>
          <p:cNvGrpSpPr/>
          <p:nvPr/>
        </p:nvGrpSpPr>
        <p:grpSpPr>
          <a:xfrm>
            <a:off x="1092089" y="1392127"/>
            <a:ext cx="4122028" cy="641033"/>
            <a:chOff x="0" y="0"/>
            <a:chExt cx="2613270" cy="406400"/>
          </a:xfrm>
        </p:grpSpPr>
        <p:sp>
          <p:nvSpPr>
            <p:cNvPr id="13" name="Freeform 13">
              <a:extLst>
                <a:ext uri="{FF2B5EF4-FFF2-40B4-BE49-F238E27FC236}">
                  <a16:creationId xmlns:a16="http://schemas.microsoft.com/office/drawing/2014/main" id="{AEAFEF92-8FDE-7E20-A649-05D7864EF810}"/>
                </a:ext>
              </a:extLst>
            </p:cNvPr>
            <p:cNvSpPr/>
            <p:nvPr/>
          </p:nvSpPr>
          <p:spPr>
            <a:xfrm>
              <a:off x="0" y="0"/>
              <a:ext cx="2613270" cy="406400"/>
            </a:xfrm>
            <a:custGeom>
              <a:avLst/>
              <a:gdLst/>
              <a:ahLst/>
              <a:cxnLst/>
              <a:rect l="l" t="t" r="r" b="b"/>
              <a:pathLst>
                <a:path w="2613270" h="406400">
                  <a:moveTo>
                    <a:pt x="2410070" y="0"/>
                  </a:moveTo>
                  <a:lnTo>
                    <a:pt x="203200" y="0"/>
                  </a:lnTo>
                  <a:lnTo>
                    <a:pt x="0" y="203200"/>
                  </a:lnTo>
                  <a:lnTo>
                    <a:pt x="203200" y="406400"/>
                  </a:lnTo>
                  <a:lnTo>
                    <a:pt x="2410070" y="406400"/>
                  </a:lnTo>
                  <a:lnTo>
                    <a:pt x="2613270" y="203200"/>
                  </a:lnTo>
                  <a:lnTo>
                    <a:pt x="2410070" y="0"/>
                  </a:lnTo>
                  <a:close/>
                </a:path>
              </a:pathLst>
            </a:custGeom>
            <a:solidFill>
              <a:srgbClr val="000000">
                <a:alpha val="0"/>
              </a:srgbClr>
            </a:solidFill>
            <a:ln w="19050" cap="sq">
              <a:solidFill>
                <a:srgbClr val="CF77FF"/>
              </a:solidFill>
              <a:prstDash val="solid"/>
              <a:miter/>
            </a:ln>
          </p:spPr>
        </p:sp>
        <p:sp>
          <p:nvSpPr>
            <p:cNvPr id="14" name="TextBox 14">
              <a:extLst>
                <a:ext uri="{FF2B5EF4-FFF2-40B4-BE49-F238E27FC236}">
                  <a16:creationId xmlns:a16="http://schemas.microsoft.com/office/drawing/2014/main" id="{98BA35C8-43C2-198B-7ACD-7AFB2C1D8694}"/>
                </a:ext>
              </a:extLst>
            </p:cNvPr>
            <p:cNvSpPr txBox="1"/>
            <p:nvPr/>
          </p:nvSpPr>
          <p:spPr>
            <a:xfrm>
              <a:off x="152400" y="9525"/>
              <a:ext cx="2308470" cy="396875"/>
            </a:xfrm>
            <a:prstGeom prst="rect">
              <a:avLst/>
            </a:prstGeom>
          </p:spPr>
          <p:txBody>
            <a:bodyPr lIns="50800" tIns="50800" rIns="50800" bIns="50800" rtlCol="0" anchor="ctr"/>
            <a:lstStyle/>
            <a:p>
              <a:pPr algn="ctr">
                <a:lnSpc>
                  <a:spcPts val="2530"/>
                </a:lnSpc>
              </a:pPr>
              <a:endParaRPr/>
            </a:p>
          </p:txBody>
        </p:sp>
      </p:grpSp>
      <p:sp>
        <p:nvSpPr>
          <p:cNvPr id="15" name="Freeform 15">
            <a:extLst>
              <a:ext uri="{FF2B5EF4-FFF2-40B4-BE49-F238E27FC236}">
                <a16:creationId xmlns:a16="http://schemas.microsoft.com/office/drawing/2014/main" id="{2051D730-1557-B1C6-C1AD-0F7B6B87DD35}"/>
              </a:ext>
            </a:extLst>
          </p:cNvPr>
          <p:cNvSpPr/>
          <p:nvPr/>
        </p:nvSpPr>
        <p:spPr>
          <a:xfrm>
            <a:off x="1389613" y="1648432"/>
            <a:ext cx="217535" cy="207252"/>
          </a:xfrm>
          <a:custGeom>
            <a:avLst/>
            <a:gdLst/>
            <a:ahLst/>
            <a:cxnLst/>
            <a:rect l="l" t="t" r="r" b="b"/>
            <a:pathLst>
              <a:path w="217535" h="207252">
                <a:moveTo>
                  <a:pt x="0" y="0"/>
                </a:moveTo>
                <a:lnTo>
                  <a:pt x="217536" y="0"/>
                </a:lnTo>
                <a:lnTo>
                  <a:pt x="217536" y="207251"/>
                </a:lnTo>
                <a:lnTo>
                  <a:pt x="0" y="2072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a:extLst>
              <a:ext uri="{FF2B5EF4-FFF2-40B4-BE49-F238E27FC236}">
                <a16:creationId xmlns:a16="http://schemas.microsoft.com/office/drawing/2014/main" id="{EF516392-F275-567C-EE1A-4797C18F0A66}"/>
              </a:ext>
            </a:extLst>
          </p:cNvPr>
          <p:cNvSpPr/>
          <p:nvPr/>
        </p:nvSpPr>
        <p:spPr>
          <a:xfrm flipH="1">
            <a:off x="4580816" y="1648432"/>
            <a:ext cx="217535" cy="207252"/>
          </a:xfrm>
          <a:custGeom>
            <a:avLst/>
            <a:gdLst/>
            <a:ahLst/>
            <a:cxnLst/>
            <a:rect l="l" t="t" r="r" b="b"/>
            <a:pathLst>
              <a:path w="217535" h="207252">
                <a:moveTo>
                  <a:pt x="217536" y="0"/>
                </a:moveTo>
                <a:lnTo>
                  <a:pt x="0" y="0"/>
                </a:lnTo>
                <a:lnTo>
                  <a:pt x="0" y="207251"/>
                </a:lnTo>
                <a:lnTo>
                  <a:pt x="217536" y="207251"/>
                </a:lnTo>
                <a:lnTo>
                  <a:pt x="217536"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a:extLst>
              <a:ext uri="{FF2B5EF4-FFF2-40B4-BE49-F238E27FC236}">
                <a16:creationId xmlns:a16="http://schemas.microsoft.com/office/drawing/2014/main" id="{3F4F12C2-5A52-089F-C27C-E94A05629C8A}"/>
              </a:ext>
            </a:extLst>
          </p:cNvPr>
          <p:cNvSpPr/>
          <p:nvPr/>
        </p:nvSpPr>
        <p:spPr>
          <a:xfrm rot="-5400000" flipV="1">
            <a:off x="15036432" y="4108240"/>
            <a:ext cx="825900" cy="2442177"/>
          </a:xfrm>
          <a:custGeom>
            <a:avLst/>
            <a:gdLst/>
            <a:ahLst/>
            <a:cxnLst/>
            <a:rect l="l" t="t" r="r" b="b"/>
            <a:pathLst>
              <a:path w="825900" h="2442177">
                <a:moveTo>
                  <a:pt x="0" y="2442177"/>
                </a:moveTo>
                <a:lnTo>
                  <a:pt x="825900" y="2442177"/>
                </a:lnTo>
                <a:lnTo>
                  <a:pt x="825900" y="0"/>
                </a:lnTo>
                <a:lnTo>
                  <a:pt x="0" y="0"/>
                </a:lnTo>
                <a:lnTo>
                  <a:pt x="0" y="2442177"/>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a:extLst>
              <a:ext uri="{FF2B5EF4-FFF2-40B4-BE49-F238E27FC236}">
                <a16:creationId xmlns:a16="http://schemas.microsoft.com/office/drawing/2014/main" id="{91F704FF-0B9E-009C-F403-BC6A5377F48A}"/>
              </a:ext>
            </a:extLst>
          </p:cNvPr>
          <p:cNvSpPr/>
          <p:nvPr/>
        </p:nvSpPr>
        <p:spPr>
          <a:xfrm rot="-5400000">
            <a:off x="8648783" y="1647764"/>
            <a:ext cx="990434" cy="990434"/>
          </a:xfrm>
          <a:custGeom>
            <a:avLst/>
            <a:gdLst/>
            <a:ahLst/>
            <a:cxnLst/>
            <a:rect l="l" t="t" r="r" b="b"/>
            <a:pathLst>
              <a:path w="990434" h="990434">
                <a:moveTo>
                  <a:pt x="0" y="0"/>
                </a:moveTo>
                <a:lnTo>
                  <a:pt x="990434" y="0"/>
                </a:lnTo>
                <a:lnTo>
                  <a:pt x="990434" y="990434"/>
                </a:lnTo>
                <a:lnTo>
                  <a:pt x="0" y="990434"/>
                </a:lnTo>
                <a:lnTo>
                  <a:pt x="0"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0" name="Freeform 20">
            <a:extLst>
              <a:ext uri="{FF2B5EF4-FFF2-40B4-BE49-F238E27FC236}">
                <a16:creationId xmlns:a16="http://schemas.microsoft.com/office/drawing/2014/main" id="{04C51F67-E0F2-4688-4550-8CCA952CF25B}"/>
              </a:ext>
            </a:extLst>
          </p:cNvPr>
          <p:cNvSpPr/>
          <p:nvPr/>
        </p:nvSpPr>
        <p:spPr>
          <a:xfrm rot="-5400000" flipH="1">
            <a:off x="8648783" y="7399659"/>
            <a:ext cx="990434" cy="990434"/>
          </a:xfrm>
          <a:custGeom>
            <a:avLst/>
            <a:gdLst/>
            <a:ahLst/>
            <a:cxnLst/>
            <a:rect l="l" t="t" r="r" b="b"/>
            <a:pathLst>
              <a:path w="990434" h="990434">
                <a:moveTo>
                  <a:pt x="990434" y="0"/>
                </a:moveTo>
                <a:lnTo>
                  <a:pt x="0" y="0"/>
                </a:lnTo>
                <a:lnTo>
                  <a:pt x="0" y="990434"/>
                </a:lnTo>
                <a:lnTo>
                  <a:pt x="990434" y="990434"/>
                </a:lnTo>
                <a:lnTo>
                  <a:pt x="990434"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1" name="Freeform 21">
            <a:extLst>
              <a:ext uri="{FF2B5EF4-FFF2-40B4-BE49-F238E27FC236}">
                <a16:creationId xmlns:a16="http://schemas.microsoft.com/office/drawing/2014/main" id="{C8733201-E961-6ED1-B26D-3D0ECCA00BC6}"/>
              </a:ext>
            </a:extLst>
          </p:cNvPr>
          <p:cNvSpPr/>
          <p:nvPr/>
        </p:nvSpPr>
        <p:spPr>
          <a:xfrm>
            <a:off x="7499093" y="1218155"/>
            <a:ext cx="3289814" cy="429609"/>
          </a:xfrm>
          <a:custGeom>
            <a:avLst/>
            <a:gdLst/>
            <a:ahLst/>
            <a:cxnLst/>
            <a:rect l="l" t="t" r="r" b="b"/>
            <a:pathLst>
              <a:path w="3289814" h="429609">
                <a:moveTo>
                  <a:pt x="0" y="0"/>
                </a:moveTo>
                <a:lnTo>
                  <a:pt x="3289814" y="0"/>
                </a:lnTo>
                <a:lnTo>
                  <a:pt x="3289814" y="429609"/>
                </a:lnTo>
                <a:lnTo>
                  <a:pt x="0" y="429609"/>
                </a:lnTo>
                <a:lnTo>
                  <a:pt x="0" y="0"/>
                </a:lnTo>
                <a:close/>
              </a:path>
            </a:pathLst>
          </a:custGeom>
          <a:blipFill>
            <a:blip r:embed="rId14">
              <a:extLst>
                <a:ext uri="{96DAC541-7B7A-43D3-8B79-37D633B846F1}">
                  <asvg:svgBlip xmlns:asvg="http://schemas.microsoft.com/office/drawing/2016/SVG/main" r:embed="rId15"/>
                </a:ext>
              </a:extLst>
            </a:blip>
            <a:stretch>
              <a:fillRect b="-384523"/>
            </a:stretch>
          </a:blipFill>
        </p:spPr>
      </p:sp>
      <p:sp>
        <p:nvSpPr>
          <p:cNvPr id="22" name="Freeform 22">
            <a:extLst>
              <a:ext uri="{FF2B5EF4-FFF2-40B4-BE49-F238E27FC236}">
                <a16:creationId xmlns:a16="http://schemas.microsoft.com/office/drawing/2014/main" id="{EB48E410-B59E-F238-6937-F3A893CACD93}"/>
              </a:ext>
            </a:extLst>
          </p:cNvPr>
          <p:cNvSpPr/>
          <p:nvPr/>
        </p:nvSpPr>
        <p:spPr>
          <a:xfrm flipV="1">
            <a:off x="7499093" y="8603868"/>
            <a:ext cx="3289814" cy="429609"/>
          </a:xfrm>
          <a:custGeom>
            <a:avLst/>
            <a:gdLst/>
            <a:ahLst/>
            <a:cxnLst/>
            <a:rect l="l" t="t" r="r" b="b"/>
            <a:pathLst>
              <a:path w="3289814" h="429609">
                <a:moveTo>
                  <a:pt x="0" y="429609"/>
                </a:moveTo>
                <a:lnTo>
                  <a:pt x="3289814" y="429609"/>
                </a:lnTo>
                <a:lnTo>
                  <a:pt x="3289814" y="0"/>
                </a:lnTo>
                <a:lnTo>
                  <a:pt x="0" y="0"/>
                </a:lnTo>
                <a:lnTo>
                  <a:pt x="0" y="429609"/>
                </a:lnTo>
                <a:close/>
              </a:path>
            </a:pathLst>
          </a:custGeom>
          <a:blipFill>
            <a:blip r:embed="rId14">
              <a:extLst>
                <a:ext uri="{96DAC541-7B7A-43D3-8B79-37D633B846F1}">
                  <asvg:svgBlip xmlns:asvg="http://schemas.microsoft.com/office/drawing/2016/SVG/main" r:embed="rId15"/>
                </a:ext>
              </a:extLst>
            </a:blip>
            <a:stretch>
              <a:fillRect b="-384523"/>
            </a:stretch>
          </a:blipFill>
        </p:spPr>
      </p:sp>
      <p:pic>
        <p:nvPicPr>
          <p:cNvPr id="23" name="Picture 23">
            <a:extLst>
              <a:ext uri="{FF2B5EF4-FFF2-40B4-BE49-F238E27FC236}">
                <a16:creationId xmlns:a16="http://schemas.microsoft.com/office/drawing/2014/main" id="{E1F80525-E9DB-2B0C-7D95-C954FDC2F2FE}"/>
              </a:ext>
            </a:extLst>
          </p:cNvPr>
          <p:cNvPicPr>
            <a:picLocks noChangeAspect="1"/>
          </p:cNvPicPr>
          <p:nvPr/>
        </p:nvPicPr>
        <p:blipFill>
          <a:blip r:embed="rId16"/>
          <a:srcRect/>
          <a:stretch>
            <a:fillRect/>
          </a:stretch>
        </p:blipFill>
        <p:spPr>
          <a:xfrm>
            <a:off x="2451123" y="8165270"/>
            <a:ext cx="223029" cy="224823"/>
          </a:xfrm>
          <a:prstGeom prst="rect">
            <a:avLst/>
          </a:prstGeom>
        </p:spPr>
      </p:pic>
      <p:pic>
        <p:nvPicPr>
          <p:cNvPr id="24" name="Picture 24">
            <a:extLst>
              <a:ext uri="{FF2B5EF4-FFF2-40B4-BE49-F238E27FC236}">
                <a16:creationId xmlns:a16="http://schemas.microsoft.com/office/drawing/2014/main" id="{F4F2B6A0-35D2-9883-2B4F-A73BC56932E6}"/>
              </a:ext>
            </a:extLst>
          </p:cNvPr>
          <p:cNvPicPr>
            <a:picLocks noChangeAspect="1"/>
          </p:cNvPicPr>
          <p:nvPr/>
        </p:nvPicPr>
        <p:blipFill>
          <a:blip r:embed="rId16"/>
          <a:srcRect/>
          <a:stretch>
            <a:fillRect/>
          </a:stretch>
        </p:blipFill>
        <p:spPr>
          <a:xfrm>
            <a:off x="15760985" y="2030569"/>
            <a:ext cx="223029" cy="224823"/>
          </a:xfrm>
          <a:prstGeom prst="rect">
            <a:avLst/>
          </a:prstGeom>
        </p:spPr>
      </p:pic>
      <p:sp>
        <p:nvSpPr>
          <p:cNvPr id="25" name="TextBox 25">
            <a:extLst>
              <a:ext uri="{FF2B5EF4-FFF2-40B4-BE49-F238E27FC236}">
                <a16:creationId xmlns:a16="http://schemas.microsoft.com/office/drawing/2014/main" id="{77844B04-BC35-746C-8C20-263059F672E7}"/>
              </a:ext>
            </a:extLst>
          </p:cNvPr>
          <p:cNvSpPr txBox="1"/>
          <p:nvPr/>
        </p:nvSpPr>
        <p:spPr>
          <a:xfrm>
            <a:off x="2130038" y="1537143"/>
            <a:ext cx="2046130" cy="860492"/>
          </a:xfrm>
          <a:prstGeom prst="rect">
            <a:avLst/>
          </a:prstGeom>
        </p:spPr>
        <p:txBody>
          <a:bodyPr wrap="square" lIns="0" tIns="0" rIns="0" bIns="0" rtlCol="0" anchor="t">
            <a:spAutoFit/>
          </a:bodyPr>
          <a:lstStyle/>
          <a:p>
            <a:pPr algn="ctr">
              <a:lnSpc>
                <a:spcPts val="3522"/>
              </a:lnSpc>
              <a:spcBef>
                <a:spcPct val="0"/>
              </a:spcBef>
            </a:pPr>
            <a:r>
              <a:rPr lang="en-US" sz="1950" b="1" spc="385">
                <a:solidFill>
                  <a:srgbClr val="60FFE3"/>
                </a:solidFill>
                <a:latin typeface="Glock Grotesk Heavy"/>
                <a:cs typeface="Times New Roman"/>
              </a:rPr>
              <a:t>5</a:t>
            </a:r>
          </a:p>
          <a:p>
            <a:pPr algn="ctr">
              <a:lnSpc>
                <a:spcPts val="3522"/>
              </a:lnSpc>
              <a:spcBef>
                <a:spcPct val="0"/>
              </a:spcBef>
            </a:pPr>
            <a:endParaRPr lang="en-US" sz="1950" b="1" spc="385">
              <a:solidFill>
                <a:srgbClr val="60FFE3"/>
              </a:solidFill>
              <a:latin typeface="Glock Grotesk Heavy"/>
              <a:cs typeface="Times New Roman"/>
            </a:endParaRPr>
          </a:p>
        </p:txBody>
      </p:sp>
      <p:sp>
        <p:nvSpPr>
          <p:cNvPr id="26" name="TextBox 26">
            <a:extLst>
              <a:ext uri="{FF2B5EF4-FFF2-40B4-BE49-F238E27FC236}">
                <a16:creationId xmlns:a16="http://schemas.microsoft.com/office/drawing/2014/main" id="{029A325B-6179-B78F-3080-56BD7849FFDD}"/>
              </a:ext>
            </a:extLst>
          </p:cNvPr>
          <p:cNvSpPr txBox="1"/>
          <p:nvPr/>
        </p:nvSpPr>
        <p:spPr>
          <a:xfrm>
            <a:off x="4448793" y="4614276"/>
            <a:ext cx="9388975" cy="1192634"/>
          </a:xfrm>
          <a:prstGeom prst="rect">
            <a:avLst/>
          </a:prstGeom>
        </p:spPr>
        <p:txBody>
          <a:bodyPr lIns="0" tIns="0" rIns="0" bIns="0" rtlCol="0" anchor="t">
            <a:spAutoFit/>
          </a:bodyPr>
          <a:lstStyle/>
          <a:p>
            <a:pPr marL="0" lvl="0" indent="0" algn="ctr">
              <a:lnSpc>
                <a:spcPts val="9277"/>
              </a:lnSpc>
              <a:spcBef>
                <a:spcPct val="0"/>
              </a:spcBef>
            </a:pPr>
            <a:endParaRPr lang="en-US" sz="7950" u="none">
              <a:solidFill>
                <a:srgbClr val="FFFFFF"/>
              </a:solidFill>
              <a:latin typeface="StopMotion"/>
              <a:ea typeface="StopMotion"/>
              <a:cs typeface="StopMotion"/>
            </a:endParaRPr>
          </a:p>
        </p:txBody>
      </p:sp>
      <p:sp>
        <p:nvSpPr>
          <p:cNvPr id="31" name="TextBox 30">
            <a:extLst>
              <a:ext uri="{FF2B5EF4-FFF2-40B4-BE49-F238E27FC236}">
                <a16:creationId xmlns:a16="http://schemas.microsoft.com/office/drawing/2014/main" id="{62A3C434-7F23-38B2-9436-54193CC9B50A}"/>
              </a:ext>
            </a:extLst>
          </p:cNvPr>
          <p:cNvSpPr txBox="1"/>
          <p:nvPr/>
        </p:nvSpPr>
        <p:spPr>
          <a:xfrm>
            <a:off x="1103586" y="2581602"/>
            <a:ext cx="6187965"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F5F5F5"/>
                </a:solidFill>
                <a:latin typeface="Times New Roman"/>
                <a:ea typeface="Calibri"/>
                <a:cs typeface="Calibri"/>
              </a:rPr>
              <a:t>Factory Improvements changes the background image of the form to the one the user choses. It also ensures the user can't buy the same background over again.</a:t>
            </a:r>
          </a:p>
        </p:txBody>
      </p:sp>
      <p:pic>
        <p:nvPicPr>
          <p:cNvPr id="27" name="Picture 26" descr="A screenshot of a video game&#10;&#10;AI-generated content may be incorrect.">
            <a:extLst>
              <a:ext uri="{FF2B5EF4-FFF2-40B4-BE49-F238E27FC236}">
                <a16:creationId xmlns:a16="http://schemas.microsoft.com/office/drawing/2014/main" id="{71ED15C9-1AD8-466E-2343-A008FB076088}"/>
              </a:ext>
            </a:extLst>
          </p:cNvPr>
          <p:cNvPicPr>
            <a:picLocks noChangeAspect="1"/>
          </p:cNvPicPr>
          <p:nvPr/>
        </p:nvPicPr>
        <p:blipFill>
          <a:blip r:embed="rId17"/>
          <a:stretch>
            <a:fillRect/>
          </a:stretch>
        </p:blipFill>
        <p:spPr>
          <a:xfrm>
            <a:off x="7282849" y="3429329"/>
            <a:ext cx="6363027" cy="3408636"/>
          </a:xfrm>
          <a:prstGeom prst="rect">
            <a:avLst/>
          </a:prstGeom>
        </p:spPr>
      </p:pic>
    </p:spTree>
    <p:extLst>
      <p:ext uri="{BB962C8B-B14F-4D97-AF65-F5344CB8AC3E}">
        <p14:creationId xmlns:p14="http://schemas.microsoft.com/office/powerpoint/2010/main" val="1694184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p:cNvGrpSpPr/>
        <p:nvPr/>
      </p:nvGrpSpPr>
      <p:grpSpPr>
        <a:xfrm>
          <a:off x="0" y="0"/>
          <a:ext cx="0" cy="0"/>
          <a:chOff x="0" y="0"/>
          <a:chExt cx="0" cy="0"/>
        </a:xfrm>
      </p:grpSpPr>
      <p:sp>
        <p:nvSpPr>
          <p:cNvPr id="2" name="Freeform 2"/>
          <p:cNvSpPr/>
          <p:nvPr/>
        </p:nvSpPr>
        <p:spPr>
          <a:xfrm>
            <a:off x="733697" y="447184"/>
            <a:ext cx="16820606" cy="9845888"/>
          </a:xfrm>
          <a:custGeom>
            <a:avLst/>
            <a:gdLst/>
            <a:ahLst/>
            <a:cxnLst/>
            <a:rect l="l" t="t" r="r" b="b"/>
            <a:pathLst>
              <a:path w="16820606" h="9471457">
                <a:moveTo>
                  <a:pt x="0" y="0"/>
                </a:moveTo>
                <a:lnTo>
                  <a:pt x="16820606" y="0"/>
                </a:lnTo>
                <a:lnTo>
                  <a:pt x="16820606" y="9471458"/>
                </a:lnTo>
                <a:lnTo>
                  <a:pt x="0" y="94714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flipH="1">
            <a:off x="1853840" y="9885439"/>
            <a:ext cx="1221494" cy="193218"/>
          </a:xfrm>
          <a:custGeom>
            <a:avLst/>
            <a:gdLst/>
            <a:ahLst/>
            <a:cxnLst/>
            <a:rect l="l" t="t" r="r" b="b"/>
            <a:pathLst>
              <a:path w="1221494" h="193218">
                <a:moveTo>
                  <a:pt x="1221495" y="0"/>
                </a:moveTo>
                <a:lnTo>
                  <a:pt x="0" y="0"/>
                </a:lnTo>
                <a:lnTo>
                  <a:pt x="0" y="193218"/>
                </a:lnTo>
                <a:lnTo>
                  <a:pt x="1221495" y="193218"/>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flipH="1">
            <a:off x="9508633" y="450065"/>
            <a:ext cx="1221494" cy="193218"/>
          </a:xfrm>
          <a:custGeom>
            <a:avLst/>
            <a:gdLst/>
            <a:ahLst/>
            <a:cxnLst/>
            <a:rect l="l" t="t" r="r" b="b"/>
            <a:pathLst>
              <a:path w="1221494" h="193218">
                <a:moveTo>
                  <a:pt x="1221495" y="0"/>
                </a:moveTo>
                <a:lnTo>
                  <a:pt x="0" y="0"/>
                </a:lnTo>
                <a:lnTo>
                  <a:pt x="0" y="193219"/>
                </a:lnTo>
                <a:lnTo>
                  <a:pt x="1221495" y="193219"/>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a:off x="7529294" y="450065"/>
            <a:ext cx="1221494" cy="193218"/>
          </a:xfrm>
          <a:custGeom>
            <a:avLst/>
            <a:gdLst/>
            <a:ahLst/>
            <a:cxnLst/>
            <a:rect l="l" t="t" r="r" b="b"/>
            <a:pathLst>
              <a:path w="1221494" h="193218">
                <a:moveTo>
                  <a:pt x="0" y="0"/>
                </a:moveTo>
                <a:lnTo>
                  <a:pt x="1221494" y="0"/>
                </a:lnTo>
                <a:lnTo>
                  <a:pt x="1221494" y="193219"/>
                </a:lnTo>
                <a:lnTo>
                  <a:pt x="0" y="1932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10800000">
            <a:off x="15199225" y="9885439"/>
            <a:ext cx="1221494" cy="193218"/>
          </a:xfrm>
          <a:custGeom>
            <a:avLst/>
            <a:gdLst/>
            <a:ahLst/>
            <a:cxnLst/>
            <a:rect l="l" t="t" r="r" b="b"/>
            <a:pathLst>
              <a:path w="1221494" h="193218">
                <a:moveTo>
                  <a:pt x="0" y="0"/>
                </a:moveTo>
                <a:lnTo>
                  <a:pt x="1221494" y="0"/>
                </a:lnTo>
                <a:lnTo>
                  <a:pt x="1221494" y="193218"/>
                </a:lnTo>
                <a:lnTo>
                  <a:pt x="0" y="193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7987028" y="3498728"/>
            <a:ext cx="2313944" cy="647330"/>
            <a:chOff x="0" y="0"/>
            <a:chExt cx="2179076" cy="609600"/>
          </a:xfrm>
        </p:grpSpPr>
        <p:sp>
          <p:nvSpPr>
            <p:cNvPr id="8" name="Freeform 8"/>
            <p:cNvSpPr/>
            <p:nvPr/>
          </p:nvSpPr>
          <p:spPr>
            <a:xfrm>
              <a:off x="0" y="0"/>
              <a:ext cx="2179076" cy="609600"/>
            </a:xfrm>
            <a:custGeom>
              <a:avLst/>
              <a:gdLst/>
              <a:ahLst/>
              <a:cxnLst/>
              <a:rect l="l" t="t" r="r" b="b"/>
              <a:pathLst>
                <a:path w="2179076" h="609600">
                  <a:moveTo>
                    <a:pt x="203200" y="0"/>
                  </a:moveTo>
                  <a:lnTo>
                    <a:pt x="2179076" y="0"/>
                  </a:lnTo>
                  <a:lnTo>
                    <a:pt x="1975876" y="609600"/>
                  </a:lnTo>
                  <a:lnTo>
                    <a:pt x="0" y="609600"/>
                  </a:lnTo>
                  <a:lnTo>
                    <a:pt x="203200" y="0"/>
                  </a:lnTo>
                  <a:close/>
                </a:path>
              </a:pathLst>
            </a:custGeom>
            <a:solidFill>
              <a:srgbClr val="000000">
                <a:alpha val="0"/>
              </a:srgbClr>
            </a:solidFill>
          </p:spPr>
        </p:sp>
        <p:sp>
          <p:nvSpPr>
            <p:cNvPr id="9" name="TextBox 9"/>
            <p:cNvSpPr txBox="1"/>
            <p:nvPr/>
          </p:nvSpPr>
          <p:spPr>
            <a:xfrm>
              <a:off x="101600" y="9525"/>
              <a:ext cx="1975876" cy="600075"/>
            </a:xfrm>
            <a:prstGeom prst="rect">
              <a:avLst/>
            </a:prstGeom>
          </p:spPr>
          <p:txBody>
            <a:bodyPr lIns="50800" tIns="50800" rIns="50800" bIns="50800" rtlCol="0" anchor="ctr"/>
            <a:lstStyle/>
            <a:p>
              <a:pPr algn="ctr">
                <a:lnSpc>
                  <a:spcPts val="2530"/>
                </a:lnSpc>
              </a:pPr>
              <a:endParaRPr/>
            </a:p>
          </p:txBody>
        </p:sp>
      </p:grpSp>
      <p:grpSp>
        <p:nvGrpSpPr>
          <p:cNvPr id="10" name="Group 10"/>
          <p:cNvGrpSpPr/>
          <p:nvPr/>
        </p:nvGrpSpPr>
        <p:grpSpPr>
          <a:xfrm>
            <a:off x="7082986" y="1332709"/>
            <a:ext cx="4122028" cy="641033"/>
            <a:chOff x="0" y="0"/>
            <a:chExt cx="2613270" cy="406400"/>
          </a:xfrm>
        </p:grpSpPr>
        <p:sp>
          <p:nvSpPr>
            <p:cNvPr id="11" name="Freeform 11"/>
            <p:cNvSpPr/>
            <p:nvPr/>
          </p:nvSpPr>
          <p:spPr>
            <a:xfrm>
              <a:off x="0" y="0"/>
              <a:ext cx="2613270" cy="406400"/>
            </a:xfrm>
            <a:custGeom>
              <a:avLst/>
              <a:gdLst/>
              <a:ahLst/>
              <a:cxnLst/>
              <a:rect l="l" t="t" r="r" b="b"/>
              <a:pathLst>
                <a:path w="2613270" h="406400">
                  <a:moveTo>
                    <a:pt x="2410070" y="0"/>
                  </a:moveTo>
                  <a:lnTo>
                    <a:pt x="203200" y="0"/>
                  </a:lnTo>
                  <a:lnTo>
                    <a:pt x="0" y="203200"/>
                  </a:lnTo>
                  <a:lnTo>
                    <a:pt x="203200" y="406400"/>
                  </a:lnTo>
                  <a:lnTo>
                    <a:pt x="2410070" y="406400"/>
                  </a:lnTo>
                  <a:lnTo>
                    <a:pt x="2613270" y="203200"/>
                  </a:lnTo>
                  <a:lnTo>
                    <a:pt x="2410070" y="0"/>
                  </a:lnTo>
                  <a:close/>
                </a:path>
              </a:pathLst>
            </a:custGeom>
            <a:solidFill>
              <a:srgbClr val="000000">
                <a:alpha val="0"/>
              </a:srgbClr>
            </a:solidFill>
            <a:ln w="19050" cap="sq">
              <a:solidFill>
                <a:srgbClr val="CF77FF"/>
              </a:solidFill>
              <a:prstDash val="solid"/>
              <a:miter/>
            </a:ln>
          </p:spPr>
        </p:sp>
        <p:sp>
          <p:nvSpPr>
            <p:cNvPr id="12" name="TextBox 12"/>
            <p:cNvSpPr txBox="1"/>
            <p:nvPr/>
          </p:nvSpPr>
          <p:spPr>
            <a:xfrm>
              <a:off x="152400" y="9525"/>
              <a:ext cx="2308470" cy="396875"/>
            </a:xfrm>
            <a:prstGeom prst="rect">
              <a:avLst/>
            </a:prstGeom>
          </p:spPr>
          <p:txBody>
            <a:bodyPr lIns="50800" tIns="50800" rIns="50800" bIns="50800" rtlCol="0" anchor="ctr"/>
            <a:lstStyle/>
            <a:p>
              <a:pPr algn="ctr">
                <a:lnSpc>
                  <a:spcPts val="2530"/>
                </a:lnSpc>
              </a:pPr>
              <a:endParaRPr/>
            </a:p>
          </p:txBody>
        </p:sp>
      </p:grpSp>
      <p:sp>
        <p:nvSpPr>
          <p:cNvPr id="13" name="Freeform 13"/>
          <p:cNvSpPr/>
          <p:nvPr/>
        </p:nvSpPr>
        <p:spPr>
          <a:xfrm>
            <a:off x="7538165" y="1549600"/>
            <a:ext cx="217535" cy="207252"/>
          </a:xfrm>
          <a:custGeom>
            <a:avLst/>
            <a:gdLst/>
            <a:ahLst/>
            <a:cxnLst/>
            <a:rect l="l" t="t" r="r" b="b"/>
            <a:pathLst>
              <a:path w="217535" h="207252">
                <a:moveTo>
                  <a:pt x="0" y="0"/>
                </a:moveTo>
                <a:lnTo>
                  <a:pt x="217536" y="0"/>
                </a:lnTo>
                <a:lnTo>
                  <a:pt x="217536" y="207251"/>
                </a:lnTo>
                <a:lnTo>
                  <a:pt x="0" y="2072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flipH="1">
            <a:off x="10492885" y="1549600"/>
            <a:ext cx="217535" cy="207252"/>
          </a:xfrm>
          <a:custGeom>
            <a:avLst/>
            <a:gdLst/>
            <a:ahLst/>
            <a:cxnLst/>
            <a:rect l="l" t="t" r="r" b="b"/>
            <a:pathLst>
              <a:path w="217535" h="207252">
                <a:moveTo>
                  <a:pt x="217536" y="0"/>
                </a:moveTo>
                <a:lnTo>
                  <a:pt x="0" y="0"/>
                </a:lnTo>
                <a:lnTo>
                  <a:pt x="0" y="207251"/>
                </a:lnTo>
                <a:lnTo>
                  <a:pt x="217536" y="207251"/>
                </a:lnTo>
                <a:lnTo>
                  <a:pt x="217536"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5" name="Picture 15"/>
          <p:cNvPicPr>
            <a:picLocks noChangeAspect="1"/>
          </p:cNvPicPr>
          <p:nvPr/>
        </p:nvPicPr>
        <p:blipFill>
          <a:blip r:embed="rId8"/>
          <a:srcRect l="8463" t="85228" r="59278" b="4482"/>
          <a:stretch>
            <a:fillRect/>
          </a:stretch>
        </p:blipFill>
        <p:spPr>
          <a:xfrm rot="-5400000">
            <a:off x="15377844" y="2549880"/>
            <a:ext cx="2046336" cy="209565"/>
          </a:xfrm>
          <a:prstGeom prst="rect">
            <a:avLst/>
          </a:prstGeom>
        </p:spPr>
      </p:pic>
      <p:pic>
        <p:nvPicPr>
          <p:cNvPr id="16" name="Picture 16"/>
          <p:cNvPicPr>
            <a:picLocks noChangeAspect="1"/>
          </p:cNvPicPr>
          <p:nvPr/>
        </p:nvPicPr>
        <p:blipFill>
          <a:blip r:embed="rId8"/>
          <a:srcRect l="8463" t="85228" r="59278" b="4482"/>
          <a:stretch>
            <a:fillRect/>
          </a:stretch>
        </p:blipFill>
        <p:spPr>
          <a:xfrm rot="5400000">
            <a:off x="1546202" y="7384023"/>
            <a:ext cx="2046336" cy="209565"/>
          </a:xfrm>
          <a:prstGeom prst="rect">
            <a:avLst/>
          </a:prstGeom>
        </p:spPr>
      </p:pic>
      <p:sp>
        <p:nvSpPr>
          <p:cNvPr id="17" name="Freeform 17"/>
          <p:cNvSpPr/>
          <p:nvPr/>
        </p:nvSpPr>
        <p:spPr>
          <a:xfrm>
            <a:off x="1546990" y="831631"/>
            <a:ext cx="1971858" cy="1860717"/>
          </a:xfrm>
          <a:custGeom>
            <a:avLst/>
            <a:gdLst/>
            <a:ahLst/>
            <a:cxnLst/>
            <a:rect l="l" t="t" r="r" b="b"/>
            <a:pathLst>
              <a:path w="1971858" h="1860717">
                <a:moveTo>
                  <a:pt x="0" y="0"/>
                </a:moveTo>
                <a:lnTo>
                  <a:pt x="1971858" y="0"/>
                </a:lnTo>
                <a:lnTo>
                  <a:pt x="1971858" y="1860717"/>
                </a:lnTo>
                <a:lnTo>
                  <a:pt x="0" y="18607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p:cNvSpPr/>
          <p:nvPr/>
        </p:nvSpPr>
        <p:spPr>
          <a:xfrm>
            <a:off x="14928075" y="7104970"/>
            <a:ext cx="1971858" cy="1860717"/>
          </a:xfrm>
          <a:custGeom>
            <a:avLst/>
            <a:gdLst/>
            <a:ahLst/>
            <a:cxnLst/>
            <a:rect l="l" t="t" r="r" b="b"/>
            <a:pathLst>
              <a:path w="1971858" h="1860717">
                <a:moveTo>
                  <a:pt x="0" y="0"/>
                </a:moveTo>
                <a:lnTo>
                  <a:pt x="1971857" y="0"/>
                </a:lnTo>
                <a:lnTo>
                  <a:pt x="1971857" y="1860716"/>
                </a:lnTo>
                <a:lnTo>
                  <a:pt x="0" y="18607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p:cNvSpPr/>
          <p:nvPr/>
        </p:nvSpPr>
        <p:spPr>
          <a:xfrm rot="-10800000">
            <a:off x="8962408" y="407771"/>
            <a:ext cx="277806" cy="277806"/>
          </a:xfrm>
          <a:custGeom>
            <a:avLst/>
            <a:gdLst/>
            <a:ahLst/>
            <a:cxnLst/>
            <a:rect l="l" t="t" r="r" b="b"/>
            <a:pathLst>
              <a:path w="277806" h="277806">
                <a:moveTo>
                  <a:pt x="0" y="0"/>
                </a:moveTo>
                <a:lnTo>
                  <a:pt x="277807" y="0"/>
                </a:lnTo>
                <a:lnTo>
                  <a:pt x="277807" y="277806"/>
                </a:lnTo>
                <a:lnTo>
                  <a:pt x="0" y="2778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20" name="Picture 20"/>
          <p:cNvPicPr>
            <a:picLocks noChangeAspect="1"/>
          </p:cNvPicPr>
          <p:nvPr/>
        </p:nvPicPr>
        <p:blipFill>
          <a:blip r:embed="rId13"/>
          <a:srcRect/>
          <a:stretch>
            <a:fillRect/>
          </a:stretch>
        </p:blipFill>
        <p:spPr>
          <a:xfrm>
            <a:off x="5109208" y="2325947"/>
            <a:ext cx="397720" cy="366889"/>
          </a:xfrm>
          <a:prstGeom prst="rect">
            <a:avLst/>
          </a:prstGeom>
        </p:spPr>
      </p:pic>
      <p:pic>
        <p:nvPicPr>
          <p:cNvPr id="21" name="Picture 21"/>
          <p:cNvPicPr>
            <a:picLocks noChangeAspect="1"/>
          </p:cNvPicPr>
          <p:nvPr/>
        </p:nvPicPr>
        <p:blipFill>
          <a:blip r:embed="rId13"/>
          <a:srcRect/>
          <a:stretch>
            <a:fillRect/>
          </a:stretch>
        </p:blipFill>
        <p:spPr>
          <a:xfrm flipH="1" flipV="1">
            <a:off x="12956507" y="7488805"/>
            <a:ext cx="397720" cy="366889"/>
          </a:xfrm>
          <a:prstGeom prst="rect">
            <a:avLst/>
          </a:prstGeom>
        </p:spPr>
      </p:pic>
      <p:sp>
        <p:nvSpPr>
          <p:cNvPr id="22" name="TextBox 22"/>
          <p:cNvSpPr txBox="1"/>
          <p:nvPr/>
        </p:nvSpPr>
        <p:spPr>
          <a:xfrm>
            <a:off x="7943573" y="1438312"/>
            <a:ext cx="2046130" cy="411651"/>
          </a:xfrm>
          <a:prstGeom prst="rect">
            <a:avLst/>
          </a:prstGeom>
        </p:spPr>
        <p:txBody>
          <a:bodyPr lIns="0" tIns="0" rIns="0" bIns="0" rtlCol="0" anchor="t">
            <a:spAutoFit/>
          </a:bodyPr>
          <a:lstStyle/>
          <a:p>
            <a:pPr marL="0" lvl="0" indent="0" algn="ctr">
              <a:lnSpc>
                <a:spcPts val="3522"/>
              </a:lnSpc>
              <a:spcBef>
                <a:spcPct val="0"/>
              </a:spcBef>
            </a:pPr>
            <a:r>
              <a:rPr lang="en-US" sz="1950" b="1" spc="385">
                <a:solidFill>
                  <a:srgbClr val="60FFE3"/>
                </a:solidFill>
                <a:latin typeface="Glock Grotesk Heavy"/>
                <a:ea typeface="Glock Grotesk Heavy"/>
                <a:cs typeface="Glock Grotesk Heavy"/>
              </a:rPr>
              <a:t>5</a:t>
            </a:r>
            <a:endParaRPr lang="en-US" sz="1978" b="1" u="none" spc="385">
              <a:solidFill>
                <a:srgbClr val="60FFE3"/>
              </a:solidFill>
              <a:latin typeface="Glock Grotesk Heavy"/>
              <a:ea typeface="Glock Grotesk Heavy"/>
              <a:cs typeface="Glock Grotesk Heavy"/>
              <a:sym typeface="Glock Grotesk Heavy"/>
            </a:endParaRPr>
          </a:p>
        </p:txBody>
      </p:sp>
      <p:pic>
        <p:nvPicPr>
          <p:cNvPr id="24" name="Picture 23" descr="A screenshot of a computer&#10;&#10;AI-generated content may be incorrect.">
            <a:extLst>
              <a:ext uri="{FF2B5EF4-FFF2-40B4-BE49-F238E27FC236}">
                <a16:creationId xmlns:a16="http://schemas.microsoft.com/office/drawing/2014/main" id="{4C4B7801-C82D-6254-009B-55F7AEE958E7}"/>
              </a:ext>
            </a:extLst>
          </p:cNvPr>
          <p:cNvPicPr>
            <a:picLocks noChangeAspect="1"/>
          </p:cNvPicPr>
          <p:nvPr/>
        </p:nvPicPr>
        <p:blipFill>
          <a:blip r:embed="rId14"/>
          <a:stretch>
            <a:fillRect/>
          </a:stretch>
        </p:blipFill>
        <p:spPr>
          <a:xfrm>
            <a:off x="1576553" y="4120713"/>
            <a:ext cx="1773620" cy="2084989"/>
          </a:xfrm>
          <a:prstGeom prst="rect">
            <a:avLst/>
          </a:prstGeom>
        </p:spPr>
      </p:pic>
      <p:pic>
        <p:nvPicPr>
          <p:cNvPr id="26" name="Picture 25" descr="A screenshot of a video game&#10;&#10;AI-generated content may be incorrect.">
            <a:extLst>
              <a:ext uri="{FF2B5EF4-FFF2-40B4-BE49-F238E27FC236}">
                <a16:creationId xmlns:a16="http://schemas.microsoft.com/office/drawing/2014/main" id="{A647E987-4298-E07D-7415-BA37D89C6303}"/>
              </a:ext>
            </a:extLst>
          </p:cNvPr>
          <p:cNvPicPr>
            <a:picLocks noChangeAspect="1"/>
          </p:cNvPicPr>
          <p:nvPr/>
        </p:nvPicPr>
        <p:blipFill>
          <a:blip r:embed="rId15"/>
          <a:stretch>
            <a:fillRect/>
          </a:stretch>
        </p:blipFill>
        <p:spPr>
          <a:xfrm>
            <a:off x="3536403" y="2013716"/>
            <a:ext cx="11372850" cy="76390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a:extLst>
            <a:ext uri="{FF2B5EF4-FFF2-40B4-BE49-F238E27FC236}">
              <a16:creationId xmlns:a16="http://schemas.microsoft.com/office/drawing/2014/main" id="{29FB94CD-F2B2-7587-F174-8FDE283589D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018F0DF-A630-246A-E44B-8D1C34AC7E72}"/>
              </a:ext>
            </a:extLst>
          </p:cNvPr>
          <p:cNvSpPr/>
          <p:nvPr/>
        </p:nvSpPr>
        <p:spPr>
          <a:xfrm>
            <a:off x="733697" y="447184"/>
            <a:ext cx="16820606" cy="9845888"/>
          </a:xfrm>
          <a:custGeom>
            <a:avLst/>
            <a:gdLst/>
            <a:ahLst/>
            <a:cxnLst/>
            <a:rect l="l" t="t" r="r" b="b"/>
            <a:pathLst>
              <a:path w="16820606" h="9471457">
                <a:moveTo>
                  <a:pt x="0" y="0"/>
                </a:moveTo>
                <a:lnTo>
                  <a:pt x="16820606" y="0"/>
                </a:lnTo>
                <a:lnTo>
                  <a:pt x="16820606" y="9471458"/>
                </a:lnTo>
                <a:lnTo>
                  <a:pt x="0" y="94714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0E72B5E6-A21A-83B2-D9D9-BCE6DBAF617B}"/>
              </a:ext>
            </a:extLst>
          </p:cNvPr>
          <p:cNvSpPr/>
          <p:nvPr/>
        </p:nvSpPr>
        <p:spPr>
          <a:xfrm rot="10800000" flipH="1">
            <a:off x="1853840" y="9885439"/>
            <a:ext cx="1221494" cy="193218"/>
          </a:xfrm>
          <a:custGeom>
            <a:avLst/>
            <a:gdLst/>
            <a:ahLst/>
            <a:cxnLst/>
            <a:rect l="l" t="t" r="r" b="b"/>
            <a:pathLst>
              <a:path w="1221494" h="193218">
                <a:moveTo>
                  <a:pt x="1221495" y="0"/>
                </a:moveTo>
                <a:lnTo>
                  <a:pt x="0" y="0"/>
                </a:lnTo>
                <a:lnTo>
                  <a:pt x="0" y="193218"/>
                </a:lnTo>
                <a:lnTo>
                  <a:pt x="1221495" y="193218"/>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800369DC-31B1-C3D0-F268-D09569D19CCA}"/>
              </a:ext>
            </a:extLst>
          </p:cNvPr>
          <p:cNvSpPr/>
          <p:nvPr/>
        </p:nvSpPr>
        <p:spPr>
          <a:xfrm rot="-10800000" flipH="1">
            <a:off x="9508633" y="450065"/>
            <a:ext cx="1221494" cy="193218"/>
          </a:xfrm>
          <a:custGeom>
            <a:avLst/>
            <a:gdLst/>
            <a:ahLst/>
            <a:cxnLst/>
            <a:rect l="l" t="t" r="r" b="b"/>
            <a:pathLst>
              <a:path w="1221494" h="193218">
                <a:moveTo>
                  <a:pt x="1221495" y="0"/>
                </a:moveTo>
                <a:lnTo>
                  <a:pt x="0" y="0"/>
                </a:lnTo>
                <a:lnTo>
                  <a:pt x="0" y="193219"/>
                </a:lnTo>
                <a:lnTo>
                  <a:pt x="1221495" y="193219"/>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C4270A73-DA63-57C7-0B5E-6F4E991913B6}"/>
              </a:ext>
            </a:extLst>
          </p:cNvPr>
          <p:cNvSpPr/>
          <p:nvPr/>
        </p:nvSpPr>
        <p:spPr>
          <a:xfrm rot="-10800000">
            <a:off x="7529294" y="450065"/>
            <a:ext cx="1221494" cy="193218"/>
          </a:xfrm>
          <a:custGeom>
            <a:avLst/>
            <a:gdLst/>
            <a:ahLst/>
            <a:cxnLst/>
            <a:rect l="l" t="t" r="r" b="b"/>
            <a:pathLst>
              <a:path w="1221494" h="193218">
                <a:moveTo>
                  <a:pt x="0" y="0"/>
                </a:moveTo>
                <a:lnTo>
                  <a:pt x="1221494" y="0"/>
                </a:lnTo>
                <a:lnTo>
                  <a:pt x="1221494" y="193219"/>
                </a:lnTo>
                <a:lnTo>
                  <a:pt x="0" y="1932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FF2B5EF4-FFF2-40B4-BE49-F238E27FC236}">
                <a16:creationId xmlns:a16="http://schemas.microsoft.com/office/drawing/2014/main" id="{1E3FA742-A304-954E-E1D0-7F5809E86D60}"/>
              </a:ext>
            </a:extLst>
          </p:cNvPr>
          <p:cNvSpPr/>
          <p:nvPr/>
        </p:nvSpPr>
        <p:spPr>
          <a:xfrm rot="10800000">
            <a:off x="15199225" y="9885439"/>
            <a:ext cx="1221494" cy="193218"/>
          </a:xfrm>
          <a:custGeom>
            <a:avLst/>
            <a:gdLst/>
            <a:ahLst/>
            <a:cxnLst/>
            <a:rect l="l" t="t" r="r" b="b"/>
            <a:pathLst>
              <a:path w="1221494" h="193218">
                <a:moveTo>
                  <a:pt x="0" y="0"/>
                </a:moveTo>
                <a:lnTo>
                  <a:pt x="1221494" y="0"/>
                </a:lnTo>
                <a:lnTo>
                  <a:pt x="1221494" y="193218"/>
                </a:lnTo>
                <a:lnTo>
                  <a:pt x="0" y="193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a:extLst>
              <a:ext uri="{FF2B5EF4-FFF2-40B4-BE49-F238E27FC236}">
                <a16:creationId xmlns:a16="http://schemas.microsoft.com/office/drawing/2014/main" id="{AAF12DA1-A946-D2C0-69CD-BD46FBFCFAD0}"/>
              </a:ext>
            </a:extLst>
          </p:cNvPr>
          <p:cNvGrpSpPr/>
          <p:nvPr/>
        </p:nvGrpSpPr>
        <p:grpSpPr>
          <a:xfrm>
            <a:off x="7987028" y="3498728"/>
            <a:ext cx="2313944" cy="647330"/>
            <a:chOff x="0" y="0"/>
            <a:chExt cx="2179076" cy="609600"/>
          </a:xfrm>
        </p:grpSpPr>
        <p:sp>
          <p:nvSpPr>
            <p:cNvPr id="8" name="Freeform 8">
              <a:extLst>
                <a:ext uri="{FF2B5EF4-FFF2-40B4-BE49-F238E27FC236}">
                  <a16:creationId xmlns:a16="http://schemas.microsoft.com/office/drawing/2014/main" id="{B1266576-72A2-B4FF-2514-E3DE1867FB00}"/>
                </a:ext>
              </a:extLst>
            </p:cNvPr>
            <p:cNvSpPr/>
            <p:nvPr/>
          </p:nvSpPr>
          <p:spPr>
            <a:xfrm>
              <a:off x="0" y="0"/>
              <a:ext cx="2179076" cy="609600"/>
            </a:xfrm>
            <a:custGeom>
              <a:avLst/>
              <a:gdLst/>
              <a:ahLst/>
              <a:cxnLst/>
              <a:rect l="l" t="t" r="r" b="b"/>
              <a:pathLst>
                <a:path w="2179076" h="609600">
                  <a:moveTo>
                    <a:pt x="203200" y="0"/>
                  </a:moveTo>
                  <a:lnTo>
                    <a:pt x="2179076" y="0"/>
                  </a:lnTo>
                  <a:lnTo>
                    <a:pt x="1975876" y="609600"/>
                  </a:lnTo>
                  <a:lnTo>
                    <a:pt x="0" y="609600"/>
                  </a:lnTo>
                  <a:lnTo>
                    <a:pt x="203200" y="0"/>
                  </a:lnTo>
                  <a:close/>
                </a:path>
              </a:pathLst>
            </a:custGeom>
            <a:solidFill>
              <a:srgbClr val="000000">
                <a:alpha val="0"/>
              </a:srgbClr>
            </a:solidFill>
          </p:spPr>
        </p:sp>
        <p:sp>
          <p:nvSpPr>
            <p:cNvPr id="9" name="TextBox 9">
              <a:extLst>
                <a:ext uri="{FF2B5EF4-FFF2-40B4-BE49-F238E27FC236}">
                  <a16:creationId xmlns:a16="http://schemas.microsoft.com/office/drawing/2014/main" id="{CCD8DC9B-E1F5-3A1C-A1E4-96BB46AB23D6}"/>
                </a:ext>
              </a:extLst>
            </p:cNvPr>
            <p:cNvSpPr txBox="1"/>
            <p:nvPr/>
          </p:nvSpPr>
          <p:spPr>
            <a:xfrm>
              <a:off x="101600" y="9525"/>
              <a:ext cx="1975876" cy="600075"/>
            </a:xfrm>
            <a:prstGeom prst="rect">
              <a:avLst/>
            </a:prstGeom>
          </p:spPr>
          <p:txBody>
            <a:bodyPr lIns="50800" tIns="50800" rIns="50800" bIns="50800" rtlCol="0" anchor="ctr"/>
            <a:lstStyle/>
            <a:p>
              <a:pPr algn="ctr">
                <a:lnSpc>
                  <a:spcPts val="2530"/>
                </a:lnSpc>
              </a:pPr>
              <a:endParaRPr/>
            </a:p>
          </p:txBody>
        </p:sp>
      </p:grpSp>
      <p:grpSp>
        <p:nvGrpSpPr>
          <p:cNvPr id="10" name="Group 10">
            <a:extLst>
              <a:ext uri="{FF2B5EF4-FFF2-40B4-BE49-F238E27FC236}">
                <a16:creationId xmlns:a16="http://schemas.microsoft.com/office/drawing/2014/main" id="{A4299C6E-79FE-C6A5-3C75-BAE4063E4100}"/>
              </a:ext>
            </a:extLst>
          </p:cNvPr>
          <p:cNvGrpSpPr/>
          <p:nvPr/>
        </p:nvGrpSpPr>
        <p:grpSpPr>
          <a:xfrm>
            <a:off x="7082986" y="1332709"/>
            <a:ext cx="4122028" cy="641033"/>
            <a:chOff x="0" y="0"/>
            <a:chExt cx="2613270" cy="406400"/>
          </a:xfrm>
        </p:grpSpPr>
        <p:sp>
          <p:nvSpPr>
            <p:cNvPr id="11" name="Freeform 11">
              <a:extLst>
                <a:ext uri="{FF2B5EF4-FFF2-40B4-BE49-F238E27FC236}">
                  <a16:creationId xmlns:a16="http://schemas.microsoft.com/office/drawing/2014/main" id="{206CBCF0-A778-2AAC-F45A-E5D67A1DDF49}"/>
                </a:ext>
              </a:extLst>
            </p:cNvPr>
            <p:cNvSpPr/>
            <p:nvPr/>
          </p:nvSpPr>
          <p:spPr>
            <a:xfrm>
              <a:off x="0" y="0"/>
              <a:ext cx="2613270" cy="406400"/>
            </a:xfrm>
            <a:custGeom>
              <a:avLst/>
              <a:gdLst/>
              <a:ahLst/>
              <a:cxnLst/>
              <a:rect l="l" t="t" r="r" b="b"/>
              <a:pathLst>
                <a:path w="2613270" h="406400">
                  <a:moveTo>
                    <a:pt x="2410070" y="0"/>
                  </a:moveTo>
                  <a:lnTo>
                    <a:pt x="203200" y="0"/>
                  </a:lnTo>
                  <a:lnTo>
                    <a:pt x="0" y="203200"/>
                  </a:lnTo>
                  <a:lnTo>
                    <a:pt x="203200" y="406400"/>
                  </a:lnTo>
                  <a:lnTo>
                    <a:pt x="2410070" y="406400"/>
                  </a:lnTo>
                  <a:lnTo>
                    <a:pt x="2613270" y="203200"/>
                  </a:lnTo>
                  <a:lnTo>
                    <a:pt x="2410070" y="0"/>
                  </a:lnTo>
                  <a:close/>
                </a:path>
              </a:pathLst>
            </a:custGeom>
            <a:solidFill>
              <a:srgbClr val="000000">
                <a:alpha val="0"/>
              </a:srgbClr>
            </a:solidFill>
            <a:ln w="19050" cap="sq">
              <a:solidFill>
                <a:srgbClr val="CF77FF"/>
              </a:solidFill>
              <a:prstDash val="solid"/>
              <a:miter/>
            </a:ln>
          </p:spPr>
        </p:sp>
        <p:sp>
          <p:nvSpPr>
            <p:cNvPr id="12" name="TextBox 12">
              <a:extLst>
                <a:ext uri="{FF2B5EF4-FFF2-40B4-BE49-F238E27FC236}">
                  <a16:creationId xmlns:a16="http://schemas.microsoft.com/office/drawing/2014/main" id="{05BDE23F-B1D2-4BF2-AFE7-AB1035F19634}"/>
                </a:ext>
              </a:extLst>
            </p:cNvPr>
            <p:cNvSpPr txBox="1"/>
            <p:nvPr/>
          </p:nvSpPr>
          <p:spPr>
            <a:xfrm>
              <a:off x="152400" y="9525"/>
              <a:ext cx="2308470" cy="396875"/>
            </a:xfrm>
            <a:prstGeom prst="rect">
              <a:avLst/>
            </a:prstGeom>
          </p:spPr>
          <p:txBody>
            <a:bodyPr lIns="50800" tIns="50800" rIns="50800" bIns="50800" rtlCol="0" anchor="ctr"/>
            <a:lstStyle/>
            <a:p>
              <a:pPr algn="ctr">
                <a:lnSpc>
                  <a:spcPts val="2530"/>
                </a:lnSpc>
              </a:pPr>
              <a:endParaRPr/>
            </a:p>
          </p:txBody>
        </p:sp>
      </p:grpSp>
      <p:sp>
        <p:nvSpPr>
          <p:cNvPr id="13" name="Freeform 13">
            <a:extLst>
              <a:ext uri="{FF2B5EF4-FFF2-40B4-BE49-F238E27FC236}">
                <a16:creationId xmlns:a16="http://schemas.microsoft.com/office/drawing/2014/main" id="{6EB210E9-F110-0936-22BC-02F5BC885EF8}"/>
              </a:ext>
            </a:extLst>
          </p:cNvPr>
          <p:cNvSpPr/>
          <p:nvPr/>
        </p:nvSpPr>
        <p:spPr>
          <a:xfrm>
            <a:off x="7538165" y="1549600"/>
            <a:ext cx="217535" cy="207252"/>
          </a:xfrm>
          <a:custGeom>
            <a:avLst/>
            <a:gdLst/>
            <a:ahLst/>
            <a:cxnLst/>
            <a:rect l="l" t="t" r="r" b="b"/>
            <a:pathLst>
              <a:path w="217535" h="207252">
                <a:moveTo>
                  <a:pt x="0" y="0"/>
                </a:moveTo>
                <a:lnTo>
                  <a:pt x="217536" y="0"/>
                </a:lnTo>
                <a:lnTo>
                  <a:pt x="217536" y="207251"/>
                </a:lnTo>
                <a:lnTo>
                  <a:pt x="0" y="2072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a:extLst>
              <a:ext uri="{FF2B5EF4-FFF2-40B4-BE49-F238E27FC236}">
                <a16:creationId xmlns:a16="http://schemas.microsoft.com/office/drawing/2014/main" id="{266FCF75-9C71-5BD6-BCED-ADBF3DF81C3D}"/>
              </a:ext>
            </a:extLst>
          </p:cNvPr>
          <p:cNvSpPr/>
          <p:nvPr/>
        </p:nvSpPr>
        <p:spPr>
          <a:xfrm flipH="1">
            <a:off x="10492885" y="1549600"/>
            <a:ext cx="217535" cy="207252"/>
          </a:xfrm>
          <a:custGeom>
            <a:avLst/>
            <a:gdLst/>
            <a:ahLst/>
            <a:cxnLst/>
            <a:rect l="l" t="t" r="r" b="b"/>
            <a:pathLst>
              <a:path w="217535" h="207252">
                <a:moveTo>
                  <a:pt x="217536" y="0"/>
                </a:moveTo>
                <a:lnTo>
                  <a:pt x="0" y="0"/>
                </a:lnTo>
                <a:lnTo>
                  <a:pt x="0" y="207251"/>
                </a:lnTo>
                <a:lnTo>
                  <a:pt x="217536" y="207251"/>
                </a:lnTo>
                <a:lnTo>
                  <a:pt x="217536"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5" name="Picture 15">
            <a:extLst>
              <a:ext uri="{FF2B5EF4-FFF2-40B4-BE49-F238E27FC236}">
                <a16:creationId xmlns:a16="http://schemas.microsoft.com/office/drawing/2014/main" id="{73A6FC95-6984-0F6F-8673-27DC74576C30}"/>
              </a:ext>
            </a:extLst>
          </p:cNvPr>
          <p:cNvPicPr>
            <a:picLocks noChangeAspect="1"/>
          </p:cNvPicPr>
          <p:nvPr/>
        </p:nvPicPr>
        <p:blipFill>
          <a:blip r:embed="rId8"/>
          <a:srcRect l="8463" t="85228" r="59278" b="4482"/>
          <a:stretch>
            <a:fillRect/>
          </a:stretch>
        </p:blipFill>
        <p:spPr>
          <a:xfrm rot="-5400000">
            <a:off x="15377844" y="2549880"/>
            <a:ext cx="2046336" cy="209565"/>
          </a:xfrm>
          <a:prstGeom prst="rect">
            <a:avLst/>
          </a:prstGeom>
        </p:spPr>
      </p:pic>
      <p:pic>
        <p:nvPicPr>
          <p:cNvPr id="16" name="Picture 16">
            <a:extLst>
              <a:ext uri="{FF2B5EF4-FFF2-40B4-BE49-F238E27FC236}">
                <a16:creationId xmlns:a16="http://schemas.microsoft.com/office/drawing/2014/main" id="{E9817C83-9521-9BF1-ABC0-BF1749C57A38}"/>
              </a:ext>
            </a:extLst>
          </p:cNvPr>
          <p:cNvPicPr>
            <a:picLocks noChangeAspect="1"/>
          </p:cNvPicPr>
          <p:nvPr/>
        </p:nvPicPr>
        <p:blipFill>
          <a:blip r:embed="rId8"/>
          <a:srcRect l="8463" t="85228" r="59278" b="4482"/>
          <a:stretch>
            <a:fillRect/>
          </a:stretch>
        </p:blipFill>
        <p:spPr>
          <a:xfrm rot="5400000">
            <a:off x="1546202" y="7384023"/>
            <a:ext cx="2046336" cy="209565"/>
          </a:xfrm>
          <a:prstGeom prst="rect">
            <a:avLst/>
          </a:prstGeom>
        </p:spPr>
      </p:pic>
      <p:sp>
        <p:nvSpPr>
          <p:cNvPr id="17" name="Freeform 17">
            <a:extLst>
              <a:ext uri="{FF2B5EF4-FFF2-40B4-BE49-F238E27FC236}">
                <a16:creationId xmlns:a16="http://schemas.microsoft.com/office/drawing/2014/main" id="{597902AF-4C2B-29B7-C5B9-C285E1C56648}"/>
              </a:ext>
            </a:extLst>
          </p:cNvPr>
          <p:cNvSpPr/>
          <p:nvPr/>
        </p:nvSpPr>
        <p:spPr>
          <a:xfrm>
            <a:off x="1546990" y="831631"/>
            <a:ext cx="1971858" cy="1860717"/>
          </a:xfrm>
          <a:custGeom>
            <a:avLst/>
            <a:gdLst/>
            <a:ahLst/>
            <a:cxnLst/>
            <a:rect l="l" t="t" r="r" b="b"/>
            <a:pathLst>
              <a:path w="1971858" h="1860717">
                <a:moveTo>
                  <a:pt x="0" y="0"/>
                </a:moveTo>
                <a:lnTo>
                  <a:pt x="1971858" y="0"/>
                </a:lnTo>
                <a:lnTo>
                  <a:pt x="1971858" y="1860717"/>
                </a:lnTo>
                <a:lnTo>
                  <a:pt x="0" y="18607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a:extLst>
              <a:ext uri="{FF2B5EF4-FFF2-40B4-BE49-F238E27FC236}">
                <a16:creationId xmlns:a16="http://schemas.microsoft.com/office/drawing/2014/main" id="{21DBD8A5-E9B3-3BAB-1EC9-EC3B22CAFFCC}"/>
              </a:ext>
            </a:extLst>
          </p:cNvPr>
          <p:cNvSpPr/>
          <p:nvPr/>
        </p:nvSpPr>
        <p:spPr>
          <a:xfrm>
            <a:off x="14928075" y="7104970"/>
            <a:ext cx="1971858" cy="1860717"/>
          </a:xfrm>
          <a:custGeom>
            <a:avLst/>
            <a:gdLst/>
            <a:ahLst/>
            <a:cxnLst/>
            <a:rect l="l" t="t" r="r" b="b"/>
            <a:pathLst>
              <a:path w="1971858" h="1860717">
                <a:moveTo>
                  <a:pt x="0" y="0"/>
                </a:moveTo>
                <a:lnTo>
                  <a:pt x="1971857" y="0"/>
                </a:lnTo>
                <a:lnTo>
                  <a:pt x="1971857" y="1860716"/>
                </a:lnTo>
                <a:lnTo>
                  <a:pt x="0" y="18607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a:extLst>
              <a:ext uri="{FF2B5EF4-FFF2-40B4-BE49-F238E27FC236}">
                <a16:creationId xmlns:a16="http://schemas.microsoft.com/office/drawing/2014/main" id="{348D2C4F-9733-1AA0-545D-9FD40D120CDB}"/>
              </a:ext>
            </a:extLst>
          </p:cNvPr>
          <p:cNvSpPr/>
          <p:nvPr/>
        </p:nvSpPr>
        <p:spPr>
          <a:xfrm rot="-10800000">
            <a:off x="8962408" y="407771"/>
            <a:ext cx="277806" cy="277806"/>
          </a:xfrm>
          <a:custGeom>
            <a:avLst/>
            <a:gdLst/>
            <a:ahLst/>
            <a:cxnLst/>
            <a:rect l="l" t="t" r="r" b="b"/>
            <a:pathLst>
              <a:path w="277806" h="277806">
                <a:moveTo>
                  <a:pt x="0" y="0"/>
                </a:moveTo>
                <a:lnTo>
                  <a:pt x="277807" y="0"/>
                </a:lnTo>
                <a:lnTo>
                  <a:pt x="277807" y="277806"/>
                </a:lnTo>
                <a:lnTo>
                  <a:pt x="0" y="2778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20" name="Picture 20">
            <a:extLst>
              <a:ext uri="{FF2B5EF4-FFF2-40B4-BE49-F238E27FC236}">
                <a16:creationId xmlns:a16="http://schemas.microsoft.com/office/drawing/2014/main" id="{051363ED-F97C-0DBC-1C06-9D53C823F484}"/>
              </a:ext>
            </a:extLst>
          </p:cNvPr>
          <p:cNvPicPr>
            <a:picLocks noChangeAspect="1"/>
          </p:cNvPicPr>
          <p:nvPr/>
        </p:nvPicPr>
        <p:blipFill>
          <a:blip r:embed="rId13"/>
          <a:srcRect/>
          <a:stretch>
            <a:fillRect/>
          </a:stretch>
        </p:blipFill>
        <p:spPr>
          <a:xfrm>
            <a:off x="5109208" y="2325947"/>
            <a:ext cx="397720" cy="366889"/>
          </a:xfrm>
          <a:prstGeom prst="rect">
            <a:avLst/>
          </a:prstGeom>
        </p:spPr>
      </p:pic>
      <p:pic>
        <p:nvPicPr>
          <p:cNvPr id="21" name="Picture 21">
            <a:extLst>
              <a:ext uri="{FF2B5EF4-FFF2-40B4-BE49-F238E27FC236}">
                <a16:creationId xmlns:a16="http://schemas.microsoft.com/office/drawing/2014/main" id="{41BE800F-84AD-170A-8D41-677484AF0B5C}"/>
              </a:ext>
            </a:extLst>
          </p:cNvPr>
          <p:cNvPicPr>
            <a:picLocks noChangeAspect="1"/>
          </p:cNvPicPr>
          <p:nvPr/>
        </p:nvPicPr>
        <p:blipFill>
          <a:blip r:embed="rId13"/>
          <a:srcRect/>
          <a:stretch>
            <a:fillRect/>
          </a:stretch>
        </p:blipFill>
        <p:spPr>
          <a:xfrm flipH="1" flipV="1">
            <a:off x="12956507" y="7488805"/>
            <a:ext cx="397720" cy="366889"/>
          </a:xfrm>
          <a:prstGeom prst="rect">
            <a:avLst/>
          </a:prstGeom>
        </p:spPr>
      </p:pic>
      <p:sp>
        <p:nvSpPr>
          <p:cNvPr id="22" name="TextBox 22">
            <a:extLst>
              <a:ext uri="{FF2B5EF4-FFF2-40B4-BE49-F238E27FC236}">
                <a16:creationId xmlns:a16="http://schemas.microsoft.com/office/drawing/2014/main" id="{B5E4ABAA-DD07-3E04-4A3D-197081DA0F72}"/>
              </a:ext>
            </a:extLst>
          </p:cNvPr>
          <p:cNvSpPr txBox="1"/>
          <p:nvPr/>
        </p:nvSpPr>
        <p:spPr>
          <a:xfrm>
            <a:off x="7943573" y="1438312"/>
            <a:ext cx="2046130" cy="411651"/>
          </a:xfrm>
          <a:prstGeom prst="rect">
            <a:avLst/>
          </a:prstGeom>
        </p:spPr>
        <p:txBody>
          <a:bodyPr lIns="0" tIns="0" rIns="0" bIns="0" rtlCol="0" anchor="t">
            <a:spAutoFit/>
          </a:bodyPr>
          <a:lstStyle/>
          <a:p>
            <a:pPr marL="0" lvl="0" indent="0" algn="ctr">
              <a:lnSpc>
                <a:spcPts val="3522"/>
              </a:lnSpc>
              <a:spcBef>
                <a:spcPct val="0"/>
              </a:spcBef>
            </a:pPr>
            <a:r>
              <a:rPr lang="en-US" sz="1950" b="1" spc="385">
                <a:solidFill>
                  <a:srgbClr val="60FFE3"/>
                </a:solidFill>
                <a:latin typeface="Glock Grotesk Heavy"/>
                <a:ea typeface="Glock Grotesk Heavy"/>
                <a:cs typeface="Glock Grotesk Heavy"/>
              </a:rPr>
              <a:t>5</a:t>
            </a:r>
            <a:endParaRPr lang="en-US" sz="1978" b="1" u="none" spc="385">
              <a:solidFill>
                <a:srgbClr val="60FFE3"/>
              </a:solidFill>
              <a:latin typeface="Glock Grotesk Heavy"/>
              <a:ea typeface="Glock Grotesk Heavy"/>
              <a:cs typeface="Glock Grotesk Heavy"/>
              <a:sym typeface="Glock Grotesk Heavy"/>
            </a:endParaRPr>
          </a:p>
        </p:txBody>
      </p:sp>
      <p:pic>
        <p:nvPicPr>
          <p:cNvPr id="23" name="Picture 22" descr="A screenshot of a computer&#10;&#10;AI-generated content may be incorrect.">
            <a:extLst>
              <a:ext uri="{FF2B5EF4-FFF2-40B4-BE49-F238E27FC236}">
                <a16:creationId xmlns:a16="http://schemas.microsoft.com/office/drawing/2014/main" id="{5DA06F3F-7926-EA2B-3A66-1F39CDD1EC8F}"/>
              </a:ext>
            </a:extLst>
          </p:cNvPr>
          <p:cNvPicPr>
            <a:picLocks noChangeAspect="1"/>
          </p:cNvPicPr>
          <p:nvPr/>
        </p:nvPicPr>
        <p:blipFill>
          <a:blip r:embed="rId14"/>
          <a:stretch>
            <a:fillRect/>
          </a:stretch>
        </p:blipFill>
        <p:spPr>
          <a:xfrm>
            <a:off x="1436468" y="4543425"/>
            <a:ext cx="2053787" cy="1929305"/>
          </a:xfrm>
          <a:prstGeom prst="rect">
            <a:avLst/>
          </a:prstGeom>
        </p:spPr>
      </p:pic>
      <p:pic>
        <p:nvPicPr>
          <p:cNvPr id="25" name="Picture 24" descr="A screen shot of a game&#10;&#10;AI-generated content may be incorrect.">
            <a:extLst>
              <a:ext uri="{FF2B5EF4-FFF2-40B4-BE49-F238E27FC236}">
                <a16:creationId xmlns:a16="http://schemas.microsoft.com/office/drawing/2014/main" id="{26B5C316-8046-6D26-0D94-63C4F1F6FC8D}"/>
              </a:ext>
            </a:extLst>
          </p:cNvPr>
          <p:cNvPicPr>
            <a:picLocks noChangeAspect="1"/>
          </p:cNvPicPr>
          <p:nvPr/>
        </p:nvPicPr>
        <p:blipFill>
          <a:blip r:embed="rId15"/>
          <a:stretch>
            <a:fillRect/>
          </a:stretch>
        </p:blipFill>
        <p:spPr>
          <a:xfrm>
            <a:off x="3773542" y="2146245"/>
            <a:ext cx="11410950" cy="7610475"/>
          </a:xfrm>
          <a:prstGeom prst="rect">
            <a:avLst/>
          </a:prstGeom>
        </p:spPr>
      </p:pic>
    </p:spTree>
    <p:extLst>
      <p:ext uri="{BB962C8B-B14F-4D97-AF65-F5344CB8AC3E}">
        <p14:creationId xmlns:p14="http://schemas.microsoft.com/office/powerpoint/2010/main" val="2347620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a:extLst>
            <a:ext uri="{FF2B5EF4-FFF2-40B4-BE49-F238E27FC236}">
              <a16:creationId xmlns:a16="http://schemas.microsoft.com/office/drawing/2014/main" id="{961182A0-34BA-02CE-E9F6-B2EFA99F020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9DEE38B-8057-3A88-20D4-B85C373F3CF9}"/>
              </a:ext>
            </a:extLst>
          </p:cNvPr>
          <p:cNvSpPr/>
          <p:nvPr/>
        </p:nvSpPr>
        <p:spPr>
          <a:xfrm flipV="1">
            <a:off x="712552" y="407366"/>
            <a:ext cx="16822045" cy="9472267"/>
          </a:xfrm>
          <a:custGeom>
            <a:avLst/>
            <a:gdLst/>
            <a:ahLst/>
            <a:cxnLst/>
            <a:rect l="l" t="t" r="r" b="b"/>
            <a:pathLst>
              <a:path w="16822045" h="9472267">
                <a:moveTo>
                  <a:pt x="0" y="9472268"/>
                </a:moveTo>
                <a:lnTo>
                  <a:pt x="16822044" y="9472268"/>
                </a:lnTo>
                <a:lnTo>
                  <a:pt x="16822044" y="0"/>
                </a:lnTo>
                <a:lnTo>
                  <a:pt x="0" y="0"/>
                </a:lnTo>
                <a:lnTo>
                  <a:pt x="0" y="947226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826A2BA2-3487-71D3-E2F0-0226DCD5C087}"/>
              </a:ext>
            </a:extLst>
          </p:cNvPr>
          <p:cNvSpPr/>
          <p:nvPr/>
        </p:nvSpPr>
        <p:spPr>
          <a:xfrm>
            <a:off x="1774107" y="628176"/>
            <a:ext cx="1800091" cy="284742"/>
          </a:xfrm>
          <a:custGeom>
            <a:avLst/>
            <a:gdLst/>
            <a:ahLst/>
            <a:cxnLst/>
            <a:rect l="l" t="t" r="r" b="b"/>
            <a:pathLst>
              <a:path w="1800091" h="284742">
                <a:moveTo>
                  <a:pt x="0" y="0"/>
                </a:moveTo>
                <a:lnTo>
                  <a:pt x="1800090" y="0"/>
                </a:lnTo>
                <a:lnTo>
                  <a:pt x="1800090" y="284741"/>
                </a:lnTo>
                <a:lnTo>
                  <a:pt x="0" y="2847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4A5639EA-D2DC-688F-A134-2DEFD7B34753}"/>
              </a:ext>
            </a:extLst>
          </p:cNvPr>
          <p:cNvSpPr/>
          <p:nvPr/>
        </p:nvSpPr>
        <p:spPr>
          <a:xfrm rot="-5400000" flipH="1">
            <a:off x="405827" y="8550944"/>
            <a:ext cx="1221494" cy="193218"/>
          </a:xfrm>
          <a:custGeom>
            <a:avLst/>
            <a:gdLst/>
            <a:ahLst/>
            <a:cxnLst/>
            <a:rect l="l" t="t" r="r" b="b"/>
            <a:pathLst>
              <a:path w="1221494" h="193218">
                <a:moveTo>
                  <a:pt x="1221495" y="0"/>
                </a:moveTo>
                <a:lnTo>
                  <a:pt x="0" y="0"/>
                </a:lnTo>
                <a:lnTo>
                  <a:pt x="0" y="193218"/>
                </a:lnTo>
                <a:lnTo>
                  <a:pt x="1221495" y="193218"/>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1B5634CE-A56E-23AF-C6C1-40594FC40A2E}"/>
              </a:ext>
            </a:extLst>
          </p:cNvPr>
          <p:cNvSpPr/>
          <p:nvPr/>
        </p:nvSpPr>
        <p:spPr>
          <a:xfrm rot="-5400000">
            <a:off x="16625411" y="8550944"/>
            <a:ext cx="1221494" cy="193218"/>
          </a:xfrm>
          <a:custGeom>
            <a:avLst/>
            <a:gdLst/>
            <a:ahLst/>
            <a:cxnLst/>
            <a:rect l="l" t="t" r="r" b="b"/>
            <a:pathLst>
              <a:path w="1221494" h="193218">
                <a:moveTo>
                  <a:pt x="0" y="0"/>
                </a:moveTo>
                <a:lnTo>
                  <a:pt x="1221495" y="0"/>
                </a:lnTo>
                <a:lnTo>
                  <a:pt x="1221495" y="193218"/>
                </a:lnTo>
                <a:lnTo>
                  <a:pt x="0" y="193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FF2B5EF4-FFF2-40B4-BE49-F238E27FC236}">
                <a16:creationId xmlns:a16="http://schemas.microsoft.com/office/drawing/2014/main" id="{2C47F2DF-B22A-E4C9-76A9-635988F1A1B1}"/>
              </a:ext>
            </a:extLst>
          </p:cNvPr>
          <p:cNvSpPr/>
          <p:nvPr/>
        </p:nvSpPr>
        <p:spPr>
          <a:xfrm flipH="1">
            <a:off x="14705704" y="628176"/>
            <a:ext cx="1800091" cy="284742"/>
          </a:xfrm>
          <a:custGeom>
            <a:avLst/>
            <a:gdLst/>
            <a:ahLst/>
            <a:cxnLst/>
            <a:rect l="l" t="t" r="r" b="b"/>
            <a:pathLst>
              <a:path w="1800091" h="284742">
                <a:moveTo>
                  <a:pt x="1800090" y="0"/>
                </a:moveTo>
                <a:lnTo>
                  <a:pt x="0" y="0"/>
                </a:lnTo>
                <a:lnTo>
                  <a:pt x="0" y="284741"/>
                </a:lnTo>
                <a:lnTo>
                  <a:pt x="1800090" y="284741"/>
                </a:lnTo>
                <a:lnTo>
                  <a:pt x="180009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a:extLst>
              <a:ext uri="{FF2B5EF4-FFF2-40B4-BE49-F238E27FC236}">
                <a16:creationId xmlns:a16="http://schemas.microsoft.com/office/drawing/2014/main" id="{EE78BF83-A1CE-7AF2-5447-80ABE85EF6B4}"/>
              </a:ext>
            </a:extLst>
          </p:cNvPr>
          <p:cNvSpPr/>
          <p:nvPr/>
        </p:nvSpPr>
        <p:spPr>
          <a:xfrm>
            <a:off x="4170987"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D99D8B5C-3FB3-42A8-FDB3-03FE44C970BD}"/>
              </a:ext>
            </a:extLst>
          </p:cNvPr>
          <p:cNvSpPr/>
          <p:nvPr/>
        </p:nvSpPr>
        <p:spPr>
          <a:xfrm>
            <a:off x="13837768"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a:extLst>
              <a:ext uri="{FF2B5EF4-FFF2-40B4-BE49-F238E27FC236}">
                <a16:creationId xmlns:a16="http://schemas.microsoft.com/office/drawing/2014/main" id="{F71B6039-64EE-27E1-2972-9FE864050412}"/>
              </a:ext>
            </a:extLst>
          </p:cNvPr>
          <p:cNvGrpSpPr/>
          <p:nvPr/>
        </p:nvGrpSpPr>
        <p:grpSpPr>
          <a:xfrm>
            <a:off x="1976425" y="1114193"/>
            <a:ext cx="2313944" cy="647330"/>
            <a:chOff x="0" y="0"/>
            <a:chExt cx="2179076" cy="609600"/>
          </a:xfrm>
        </p:grpSpPr>
        <p:sp>
          <p:nvSpPr>
            <p:cNvPr id="10" name="Freeform 10">
              <a:extLst>
                <a:ext uri="{FF2B5EF4-FFF2-40B4-BE49-F238E27FC236}">
                  <a16:creationId xmlns:a16="http://schemas.microsoft.com/office/drawing/2014/main" id="{88872D67-3105-67A6-ED10-4C6B7250F20C}"/>
                </a:ext>
              </a:extLst>
            </p:cNvPr>
            <p:cNvSpPr/>
            <p:nvPr/>
          </p:nvSpPr>
          <p:spPr>
            <a:xfrm>
              <a:off x="0" y="0"/>
              <a:ext cx="2179076" cy="609600"/>
            </a:xfrm>
            <a:custGeom>
              <a:avLst/>
              <a:gdLst/>
              <a:ahLst/>
              <a:cxnLst/>
              <a:rect l="l" t="t" r="r" b="b"/>
              <a:pathLst>
                <a:path w="2179076" h="609600">
                  <a:moveTo>
                    <a:pt x="203200" y="0"/>
                  </a:moveTo>
                  <a:lnTo>
                    <a:pt x="2179076" y="0"/>
                  </a:lnTo>
                  <a:lnTo>
                    <a:pt x="1975876" y="609600"/>
                  </a:lnTo>
                  <a:lnTo>
                    <a:pt x="0" y="609600"/>
                  </a:lnTo>
                  <a:lnTo>
                    <a:pt x="203200" y="0"/>
                  </a:lnTo>
                  <a:close/>
                </a:path>
              </a:pathLst>
            </a:custGeom>
            <a:solidFill>
              <a:srgbClr val="000000">
                <a:alpha val="0"/>
              </a:srgbClr>
            </a:solidFill>
          </p:spPr>
        </p:sp>
        <p:sp>
          <p:nvSpPr>
            <p:cNvPr id="11" name="TextBox 11">
              <a:extLst>
                <a:ext uri="{FF2B5EF4-FFF2-40B4-BE49-F238E27FC236}">
                  <a16:creationId xmlns:a16="http://schemas.microsoft.com/office/drawing/2014/main" id="{1761D8CD-6B15-E70B-34A5-55A02EA49DEC}"/>
                </a:ext>
              </a:extLst>
            </p:cNvPr>
            <p:cNvSpPr txBox="1"/>
            <p:nvPr/>
          </p:nvSpPr>
          <p:spPr>
            <a:xfrm>
              <a:off x="101600" y="9525"/>
              <a:ext cx="1975876" cy="600075"/>
            </a:xfrm>
            <a:prstGeom prst="rect">
              <a:avLst/>
            </a:prstGeom>
          </p:spPr>
          <p:txBody>
            <a:bodyPr lIns="50800" tIns="50800" rIns="50800" bIns="50800" rtlCol="0" anchor="ctr"/>
            <a:lstStyle/>
            <a:p>
              <a:pPr algn="ctr">
                <a:lnSpc>
                  <a:spcPts val="2530"/>
                </a:lnSpc>
              </a:pPr>
              <a:endParaRPr/>
            </a:p>
          </p:txBody>
        </p:sp>
      </p:grpSp>
      <p:grpSp>
        <p:nvGrpSpPr>
          <p:cNvPr id="12" name="Group 12">
            <a:extLst>
              <a:ext uri="{FF2B5EF4-FFF2-40B4-BE49-F238E27FC236}">
                <a16:creationId xmlns:a16="http://schemas.microsoft.com/office/drawing/2014/main" id="{8861E1B2-9BBB-6D67-5F27-ACC7965AF329}"/>
              </a:ext>
            </a:extLst>
          </p:cNvPr>
          <p:cNvGrpSpPr/>
          <p:nvPr/>
        </p:nvGrpSpPr>
        <p:grpSpPr>
          <a:xfrm>
            <a:off x="1092089" y="1392127"/>
            <a:ext cx="4122028" cy="641033"/>
            <a:chOff x="0" y="0"/>
            <a:chExt cx="2613270" cy="406400"/>
          </a:xfrm>
        </p:grpSpPr>
        <p:sp>
          <p:nvSpPr>
            <p:cNvPr id="13" name="Freeform 13">
              <a:extLst>
                <a:ext uri="{FF2B5EF4-FFF2-40B4-BE49-F238E27FC236}">
                  <a16:creationId xmlns:a16="http://schemas.microsoft.com/office/drawing/2014/main" id="{74A6502D-80F4-861A-D4C7-87E5490EF992}"/>
                </a:ext>
              </a:extLst>
            </p:cNvPr>
            <p:cNvSpPr/>
            <p:nvPr/>
          </p:nvSpPr>
          <p:spPr>
            <a:xfrm>
              <a:off x="0" y="0"/>
              <a:ext cx="2613270" cy="406400"/>
            </a:xfrm>
            <a:custGeom>
              <a:avLst/>
              <a:gdLst/>
              <a:ahLst/>
              <a:cxnLst/>
              <a:rect l="l" t="t" r="r" b="b"/>
              <a:pathLst>
                <a:path w="2613270" h="406400">
                  <a:moveTo>
                    <a:pt x="2410070" y="0"/>
                  </a:moveTo>
                  <a:lnTo>
                    <a:pt x="203200" y="0"/>
                  </a:lnTo>
                  <a:lnTo>
                    <a:pt x="0" y="203200"/>
                  </a:lnTo>
                  <a:lnTo>
                    <a:pt x="203200" y="406400"/>
                  </a:lnTo>
                  <a:lnTo>
                    <a:pt x="2410070" y="406400"/>
                  </a:lnTo>
                  <a:lnTo>
                    <a:pt x="2613270" y="203200"/>
                  </a:lnTo>
                  <a:lnTo>
                    <a:pt x="2410070" y="0"/>
                  </a:lnTo>
                  <a:close/>
                </a:path>
              </a:pathLst>
            </a:custGeom>
            <a:solidFill>
              <a:srgbClr val="000000">
                <a:alpha val="0"/>
              </a:srgbClr>
            </a:solidFill>
            <a:ln w="19050" cap="sq">
              <a:solidFill>
                <a:srgbClr val="CF77FF"/>
              </a:solidFill>
              <a:prstDash val="solid"/>
              <a:miter/>
            </a:ln>
          </p:spPr>
        </p:sp>
        <p:sp>
          <p:nvSpPr>
            <p:cNvPr id="14" name="TextBox 14">
              <a:extLst>
                <a:ext uri="{FF2B5EF4-FFF2-40B4-BE49-F238E27FC236}">
                  <a16:creationId xmlns:a16="http://schemas.microsoft.com/office/drawing/2014/main" id="{D2E3986D-679D-AA6F-C5C9-D29D46EEC100}"/>
                </a:ext>
              </a:extLst>
            </p:cNvPr>
            <p:cNvSpPr txBox="1"/>
            <p:nvPr/>
          </p:nvSpPr>
          <p:spPr>
            <a:xfrm>
              <a:off x="152400" y="9525"/>
              <a:ext cx="2308470" cy="396875"/>
            </a:xfrm>
            <a:prstGeom prst="rect">
              <a:avLst/>
            </a:prstGeom>
          </p:spPr>
          <p:txBody>
            <a:bodyPr lIns="50800" tIns="50800" rIns="50800" bIns="50800" rtlCol="0" anchor="ctr"/>
            <a:lstStyle/>
            <a:p>
              <a:pPr algn="ctr">
                <a:lnSpc>
                  <a:spcPts val="2530"/>
                </a:lnSpc>
              </a:pPr>
              <a:endParaRPr/>
            </a:p>
          </p:txBody>
        </p:sp>
      </p:grpSp>
      <p:sp>
        <p:nvSpPr>
          <p:cNvPr id="15" name="Freeform 15">
            <a:extLst>
              <a:ext uri="{FF2B5EF4-FFF2-40B4-BE49-F238E27FC236}">
                <a16:creationId xmlns:a16="http://schemas.microsoft.com/office/drawing/2014/main" id="{5F5FD554-5AD6-09BC-023B-C90774E29F64}"/>
              </a:ext>
            </a:extLst>
          </p:cNvPr>
          <p:cNvSpPr/>
          <p:nvPr/>
        </p:nvSpPr>
        <p:spPr>
          <a:xfrm>
            <a:off x="1389613" y="1648432"/>
            <a:ext cx="217535" cy="207252"/>
          </a:xfrm>
          <a:custGeom>
            <a:avLst/>
            <a:gdLst/>
            <a:ahLst/>
            <a:cxnLst/>
            <a:rect l="l" t="t" r="r" b="b"/>
            <a:pathLst>
              <a:path w="217535" h="207252">
                <a:moveTo>
                  <a:pt x="0" y="0"/>
                </a:moveTo>
                <a:lnTo>
                  <a:pt x="217536" y="0"/>
                </a:lnTo>
                <a:lnTo>
                  <a:pt x="217536" y="207251"/>
                </a:lnTo>
                <a:lnTo>
                  <a:pt x="0" y="2072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a:extLst>
              <a:ext uri="{FF2B5EF4-FFF2-40B4-BE49-F238E27FC236}">
                <a16:creationId xmlns:a16="http://schemas.microsoft.com/office/drawing/2014/main" id="{98A14FDE-1222-AF3F-C3F9-6C12266BA38F}"/>
              </a:ext>
            </a:extLst>
          </p:cNvPr>
          <p:cNvSpPr/>
          <p:nvPr/>
        </p:nvSpPr>
        <p:spPr>
          <a:xfrm flipH="1">
            <a:off x="4580816" y="1648432"/>
            <a:ext cx="217535" cy="207252"/>
          </a:xfrm>
          <a:custGeom>
            <a:avLst/>
            <a:gdLst/>
            <a:ahLst/>
            <a:cxnLst/>
            <a:rect l="l" t="t" r="r" b="b"/>
            <a:pathLst>
              <a:path w="217535" h="207252">
                <a:moveTo>
                  <a:pt x="217536" y="0"/>
                </a:moveTo>
                <a:lnTo>
                  <a:pt x="0" y="0"/>
                </a:lnTo>
                <a:lnTo>
                  <a:pt x="0" y="207251"/>
                </a:lnTo>
                <a:lnTo>
                  <a:pt x="217536" y="207251"/>
                </a:lnTo>
                <a:lnTo>
                  <a:pt x="217536"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a:extLst>
              <a:ext uri="{FF2B5EF4-FFF2-40B4-BE49-F238E27FC236}">
                <a16:creationId xmlns:a16="http://schemas.microsoft.com/office/drawing/2014/main" id="{A849EDB5-A01D-F34F-F428-2CC331F34F3A}"/>
              </a:ext>
            </a:extLst>
          </p:cNvPr>
          <p:cNvSpPr/>
          <p:nvPr/>
        </p:nvSpPr>
        <p:spPr>
          <a:xfrm rot="-5400000" flipV="1">
            <a:off x="15036432" y="4108240"/>
            <a:ext cx="825900" cy="2442177"/>
          </a:xfrm>
          <a:custGeom>
            <a:avLst/>
            <a:gdLst/>
            <a:ahLst/>
            <a:cxnLst/>
            <a:rect l="l" t="t" r="r" b="b"/>
            <a:pathLst>
              <a:path w="825900" h="2442177">
                <a:moveTo>
                  <a:pt x="0" y="2442177"/>
                </a:moveTo>
                <a:lnTo>
                  <a:pt x="825900" y="2442177"/>
                </a:lnTo>
                <a:lnTo>
                  <a:pt x="825900" y="0"/>
                </a:lnTo>
                <a:lnTo>
                  <a:pt x="0" y="0"/>
                </a:lnTo>
                <a:lnTo>
                  <a:pt x="0" y="2442177"/>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a:extLst>
              <a:ext uri="{FF2B5EF4-FFF2-40B4-BE49-F238E27FC236}">
                <a16:creationId xmlns:a16="http://schemas.microsoft.com/office/drawing/2014/main" id="{BCB2F334-9D5D-CCAD-2E77-E8B05EB0E89D}"/>
              </a:ext>
            </a:extLst>
          </p:cNvPr>
          <p:cNvSpPr/>
          <p:nvPr/>
        </p:nvSpPr>
        <p:spPr>
          <a:xfrm rot="-5400000">
            <a:off x="8648783" y="1647764"/>
            <a:ext cx="990434" cy="990434"/>
          </a:xfrm>
          <a:custGeom>
            <a:avLst/>
            <a:gdLst/>
            <a:ahLst/>
            <a:cxnLst/>
            <a:rect l="l" t="t" r="r" b="b"/>
            <a:pathLst>
              <a:path w="990434" h="990434">
                <a:moveTo>
                  <a:pt x="0" y="0"/>
                </a:moveTo>
                <a:lnTo>
                  <a:pt x="990434" y="0"/>
                </a:lnTo>
                <a:lnTo>
                  <a:pt x="990434" y="990434"/>
                </a:lnTo>
                <a:lnTo>
                  <a:pt x="0" y="990434"/>
                </a:lnTo>
                <a:lnTo>
                  <a:pt x="0"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0" name="Freeform 20">
            <a:extLst>
              <a:ext uri="{FF2B5EF4-FFF2-40B4-BE49-F238E27FC236}">
                <a16:creationId xmlns:a16="http://schemas.microsoft.com/office/drawing/2014/main" id="{C5569B0A-487F-EA90-066F-8D97332E7F23}"/>
              </a:ext>
            </a:extLst>
          </p:cNvPr>
          <p:cNvSpPr/>
          <p:nvPr/>
        </p:nvSpPr>
        <p:spPr>
          <a:xfrm rot="-5400000" flipH="1">
            <a:off x="8648783" y="7399659"/>
            <a:ext cx="990434" cy="990434"/>
          </a:xfrm>
          <a:custGeom>
            <a:avLst/>
            <a:gdLst/>
            <a:ahLst/>
            <a:cxnLst/>
            <a:rect l="l" t="t" r="r" b="b"/>
            <a:pathLst>
              <a:path w="990434" h="990434">
                <a:moveTo>
                  <a:pt x="990434" y="0"/>
                </a:moveTo>
                <a:lnTo>
                  <a:pt x="0" y="0"/>
                </a:lnTo>
                <a:lnTo>
                  <a:pt x="0" y="990434"/>
                </a:lnTo>
                <a:lnTo>
                  <a:pt x="990434" y="990434"/>
                </a:lnTo>
                <a:lnTo>
                  <a:pt x="990434"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1" name="Freeform 21">
            <a:extLst>
              <a:ext uri="{FF2B5EF4-FFF2-40B4-BE49-F238E27FC236}">
                <a16:creationId xmlns:a16="http://schemas.microsoft.com/office/drawing/2014/main" id="{DF4DBDA4-8DC2-EDCB-44FD-B55AA2AF5549}"/>
              </a:ext>
            </a:extLst>
          </p:cNvPr>
          <p:cNvSpPr/>
          <p:nvPr/>
        </p:nvSpPr>
        <p:spPr>
          <a:xfrm>
            <a:off x="7499093" y="1218155"/>
            <a:ext cx="3289814" cy="429609"/>
          </a:xfrm>
          <a:custGeom>
            <a:avLst/>
            <a:gdLst/>
            <a:ahLst/>
            <a:cxnLst/>
            <a:rect l="l" t="t" r="r" b="b"/>
            <a:pathLst>
              <a:path w="3289814" h="429609">
                <a:moveTo>
                  <a:pt x="0" y="0"/>
                </a:moveTo>
                <a:lnTo>
                  <a:pt x="3289814" y="0"/>
                </a:lnTo>
                <a:lnTo>
                  <a:pt x="3289814" y="429609"/>
                </a:lnTo>
                <a:lnTo>
                  <a:pt x="0" y="429609"/>
                </a:lnTo>
                <a:lnTo>
                  <a:pt x="0" y="0"/>
                </a:lnTo>
                <a:close/>
              </a:path>
            </a:pathLst>
          </a:custGeom>
          <a:blipFill>
            <a:blip r:embed="rId14">
              <a:extLst>
                <a:ext uri="{96DAC541-7B7A-43D3-8B79-37D633B846F1}">
                  <asvg:svgBlip xmlns:asvg="http://schemas.microsoft.com/office/drawing/2016/SVG/main" r:embed="rId15"/>
                </a:ext>
              </a:extLst>
            </a:blip>
            <a:stretch>
              <a:fillRect b="-384523"/>
            </a:stretch>
          </a:blipFill>
        </p:spPr>
      </p:sp>
      <p:sp>
        <p:nvSpPr>
          <p:cNvPr id="22" name="Freeform 22">
            <a:extLst>
              <a:ext uri="{FF2B5EF4-FFF2-40B4-BE49-F238E27FC236}">
                <a16:creationId xmlns:a16="http://schemas.microsoft.com/office/drawing/2014/main" id="{BCAC7905-1B43-B6EC-8143-308829AF3065}"/>
              </a:ext>
            </a:extLst>
          </p:cNvPr>
          <p:cNvSpPr/>
          <p:nvPr/>
        </p:nvSpPr>
        <p:spPr>
          <a:xfrm flipV="1">
            <a:off x="7499093" y="8603868"/>
            <a:ext cx="3289814" cy="429609"/>
          </a:xfrm>
          <a:custGeom>
            <a:avLst/>
            <a:gdLst/>
            <a:ahLst/>
            <a:cxnLst/>
            <a:rect l="l" t="t" r="r" b="b"/>
            <a:pathLst>
              <a:path w="3289814" h="429609">
                <a:moveTo>
                  <a:pt x="0" y="429609"/>
                </a:moveTo>
                <a:lnTo>
                  <a:pt x="3289814" y="429609"/>
                </a:lnTo>
                <a:lnTo>
                  <a:pt x="3289814" y="0"/>
                </a:lnTo>
                <a:lnTo>
                  <a:pt x="0" y="0"/>
                </a:lnTo>
                <a:lnTo>
                  <a:pt x="0" y="429609"/>
                </a:lnTo>
                <a:close/>
              </a:path>
            </a:pathLst>
          </a:custGeom>
          <a:blipFill>
            <a:blip r:embed="rId14">
              <a:extLst>
                <a:ext uri="{96DAC541-7B7A-43D3-8B79-37D633B846F1}">
                  <asvg:svgBlip xmlns:asvg="http://schemas.microsoft.com/office/drawing/2016/SVG/main" r:embed="rId15"/>
                </a:ext>
              </a:extLst>
            </a:blip>
            <a:stretch>
              <a:fillRect b="-384523"/>
            </a:stretch>
          </a:blipFill>
        </p:spPr>
      </p:sp>
      <p:pic>
        <p:nvPicPr>
          <p:cNvPr id="23" name="Picture 23">
            <a:extLst>
              <a:ext uri="{FF2B5EF4-FFF2-40B4-BE49-F238E27FC236}">
                <a16:creationId xmlns:a16="http://schemas.microsoft.com/office/drawing/2014/main" id="{BFF64DB1-DD1A-88FF-BF8F-A5B785FEEA4E}"/>
              </a:ext>
            </a:extLst>
          </p:cNvPr>
          <p:cNvPicPr>
            <a:picLocks noChangeAspect="1"/>
          </p:cNvPicPr>
          <p:nvPr/>
        </p:nvPicPr>
        <p:blipFill>
          <a:blip r:embed="rId16"/>
          <a:srcRect/>
          <a:stretch>
            <a:fillRect/>
          </a:stretch>
        </p:blipFill>
        <p:spPr>
          <a:xfrm>
            <a:off x="2451123" y="8165270"/>
            <a:ext cx="223029" cy="224823"/>
          </a:xfrm>
          <a:prstGeom prst="rect">
            <a:avLst/>
          </a:prstGeom>
        </p:spPr>
      </p:pic>
      <p:pic>
        <p:nvPicPr>
          <p:cNvPr id="24" name="Picture 24">
            <a:extLst>
              <a:ext uri="{FF2B5EF4-FFF2-40B4-BE49-F238E27FC236}">
                <a16:creationId xmlns:a16="http://schemas.microsoft.com/office/drawing/2014/main" id="{8F1F8BC7-D10C-2F09-1947-F6A387D9DF0D}"/>
              </a:ext>
            </a:extLst>
          </p:cNvPr>
          <p:cNvPicPr>
            <a:picLocks noChangeAspect="1"/>
          </p:cNvPicPr>
          <p:nvPr/>
        </p:nvPicPr>
        <p:blipFill>
          <a:blip r:embed="rId16"/>
          <a:srcRect/>
          <a:stretch>
            <a:fillRect/>
          </a:stretch>
        </p:blipFill>
        <p:spPr>
          <a:xfrm>
            <a:off x="15760985" y="2030569"/>
            <a:ext cx="223029" cy="224823"/>
          </a:xfrm>
          <a:prstGeom prst="rect">
            <a:avLst/>
          </a:prstGeom>
        </p:spPr>
      </p:pic>
      <p:sp>
        <p:nvSpPr>
          <p:cNvPr id="25" name="TextBox 25">
            <a:extLst>
              <a:ext uri="{FF2B5EF4-FFF2-40B4-BE49-F238E27FC236}">
                <a16:creationId xmlns:a16="http://schemas.microsoft.com/office/drawing/2014/main" id="{1EB0CA7F-886C-C1F6-1840-688C87FFAFC8}"/>
              </a:ext>
            </a:extLst>
          </p:cNvPr>
          <p:cNvSpPr txBox="1"/>
          <p:nvPr/>
        </p:nvSpPr>
        <p:spPr>
          <a:xfrm>
            <a:off x="2130038" y="1537143"/>
            <a:ext cx="2046130" cy="411651"/>
          </a:xfrm>
          <a:prstGeom prst="rect">
            <a:avLst/>
          </a:prstGeom>
        </p:spPr>
        <p:txBody>
          <a:bodyPr wrap="square" lIns="0" tIns="0" rIns="0" bIns="0" rtlCol="0" anchor="t">
            <a:spAutoFit/>
          </a:bodyPr>
          <a:lstStyle/>
          <a:p>
            <a:pPr algn="ctr">
              <a:lnSpc>
                <a:spcPts val="3522"/>
              </a:lnSpc>
              <a:spcBef>
                <a:spcPct val="0"/>
              </a:spcBef>
            </a:pPr>
            <a:r>
              <a:rPr lang="en-US" sz="1950" b="1" spc="385">
                <a:solidFill>
                  <a:srgbClr val="60FFE3"/>
                </a:solidFill>
                <a:latin typeface="Glock Grotesk Heavy"/>
                <a:cs typeface="Times New Roman"/>
              </a:rPr>
              <a:t>6</a:t>
            </a:r>
          </a:p>
        </p:txBody>
      </p:sp>
      <p:sp>
        <p:nvSpPr>
          <p:cNvPr id="26" name="TextBox 26">
            <a:extLst>
              <a:ext uri="{FF2B5EF4-FFF2-40B4-BE49-F238E27FC236}">
                <a16:creationId xmlns:a16="http://schemas.microsoft.com/office/drawing/2014/main" id="{C7281A44-D639-9E08-30C5-BD9D0CD4464B}"/>
              </a:ext>
            </a:extLst>
          </p:cNvPr>
          <p:cNvSpPr txBox="1"/>
          <p:nvPr/>
        </p:nvSpPr>
        <p:spPr>
          <a:xfrm>
            <a:off x="4448793" y="4614276"/>
            <a:ext cx="9388975" cy="1192634"/>
          </a:xfrm>
          <a:prstGeom prst="rect">
            <a:avLst/>
          </a:prstGeom>
        </p:spPr>
        <p:txBody>
          <a:bodyPr lIns="0" tIns="0" rIns="0" bIns="0" rtlCol="0" anchor="t">
            <a:spAutoFit/>
          </a:bodyPr>
          <a:lstStyle/>
          <a:p>
            <a:pPr marL="0" lvl="0" indent="0" algn="ctr">
              <a:lnSpc>
                <a:spcPts val="9277"/>
              </a:lnSpc>
              <a:spcBef>
                <a:spcPct val="0"/>
              </a:spcBef>
            </a:pPr>
            <a:endParaRPr lang="en-US" sz="7950" u="none">
              <a:solidFill>
                <a:srgbClr val="FFFFFF"/>
              </a:solidFill>
              <a:latin typeface="StopMotion"/>
              <a:ea typeface="StopMotion"/>
              <a:cs typeface="StopMotion"/>
            </a:endParaRPr>
          </a:p>
        </p:txBody>
      </p:sp>
      <p:sp>
        <p:nvSpPr>
          <p:cNvPr id="31" name="TextBox 30">
            <a:extLst>
              <a:ext uri="{FF2B5EF4-FFF2-40B4-BE49-F238E27FC236}">
                <a16:creationId xmlns:a16="http://schemas.microsoft.com/office/drawing/2014/main" id="{D0D52728-DA45-AF5E-F5E3-3BA84B812BF2}"/>
              </a:ext>
            </a:extLst>
          </p:cNvPr>
          <p:cNvSpPr txBox="1"/>
          <p:nvPr/>
        </p:nvSpPr>
        <p:spPr>
          <a:xfrm>
            <a:off x="1103586" y="2581602"/>
            <a:ext cx="618796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F5F5F5"/>
                </a:solidFill>
                <a:latin typeface="Times New Roman"/>
                <a:ea typeface="Calibri"/>
                <a:cs typeface="Calibri"/>
              </a:rPr>
              <a:t>Power Ups simply increase points more than any other upgrade. For example fuel increases points by 100 per click, while speed by 200.</a:t>
            </a:r>
          </a:p>
        </p:txBody>
      </p:sp>
      <p:pic>
        <p:nvPicPr>
          <p:cNvPr id="17" name="Picture 16" descr="A screenshot of a computer&#10;&#10;AI-generated content may be incorrect.">
            <a:extLst>
              <a:ext uri="{FF2B5EF4-FFF2-40B4-BE49-F238E27FC236}">
                <a16:creationId xmlns:a16="http://schemas.microsoft.com/office/drawing/2014/main" id="{E247B300-7F98-234A-A62D-7D320C45E4D1}"/>
              </a:ext>
            </a:extLst>
          </p:cNvPr>
          <p:cNvPicPr>
            <a:picLocks noChangeAspect="1"/>
          </p:cNvPicPr>
          <p:nvPr/>
        </p:nvPicPr>
        <p:blipFill>
          <a:blip r:embed="rId17"/>
          <a:stretch>
            <a:fillRect/>
          </a:stretch>
        </p:blipFill>
        <p:spPr>
          <a:xfrm>
            <a:off x="7967663" y="4618969"/>
            <a:ext cx="4481019" cy="1955580"/>
          </a:xfrm>
          <a:prstGeom prst="rect">
            <a:avLst/>
          </a:prstGeom>
        </p:spPr>
      </p:pic>
    </p:spTree>
    <p:extLst>
      <p:ext uri="{BB962C8B-B14F-4D97-AF65-F5344CB8AC3E}">
        <p14:creationId xmlns:p14="http://schemas.microsoft.com/office/powerpoint/2010/main" val="2622715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a:extLst>
            <a:ext uri="{FF2B5EF4-FFF2-40B4-BE49-F238E27FC236}">
              <a16:creationId xmlns:a16="http://schemas.microsoft.com/office/drawing/2014/main" id="{DA09658A-677A-B1DC-ACFA-884C28BA216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E6F549-23D1-10D7-FE19-48A035A7FC00}"/>
              </a:ext>
            </a:extLst>
          </p:cNvPr>
          <p:cNvSpPr/>
          <p:nvPr/>
        </p:nvSpPr>
        <p:spPr>
          <a:xfrm flipV="1">
            <a:off x="712552" y="407366"/>
            <a:ext cx="16822045" cy="9472267"/>
          </a:xfrm>
          <a:custGeom>
            <a:avLst/>
            <a:gdLst/>
            <a:ahLst/>
            <a:cxnLst/>
            <a:rect l="l" t="t" r="r" b="b"/>
            <a:pathLst>
              <a:path w="16822045" h="9472267">
                <a:moveTo>
                  <a:pt x="0" y="9472268"/>
                </a:moveTo>
                <a:lnTo>
                  <a:pt x="16822044" y="9472268"/>
                </a:lnTo>
                <a:lnTo>
                  <a:pt x="16822044" y="0"/>
                </a:lnTo>
                <a:lnTo>
                  <a:pt x="0" y="0"/>
                </a:lnTo>
                <a:lnTo>
                  <a:pt x="0" y="947226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DD1EBF1D-0C18-BDE3-F5A1-EFDEC8B730DF}"/>
              </a:ext>
            </a:extLst>
          </p:cNvPr>
          <p:cNvSpPr/>
          <p:nvPr/>
        </p:nvSpPr>
        <p:spPr>
          <a:xfrm>
            <a:off x="1774107" y="628176"/>
            <a:ext cx="1800091" cy="284742"/>
          </a:xfrm>
          <a:custGeom>
            <a:avLst/>
            <a:gdLst/>
            <a:ahLst/>
            <a:cxnLst/>
            <a:rect l="l" t="t" r="r" b="b"/>
            <a:pathLst>
              <a:path w="1800091" h="284742">
                <a:moveTo>
                  <a:pt x="0" y="0"/>
                </a:moveTo>
                <a:lnTo>
                  <a:pt x="1800090" y="0"/>
                </a:lnTo>
                <a:lnTo>
                  <a:pt x="1800090" y="284741"/>
                </a:lnTo>
                <a:lnTo>
                  <a:pt x="0" y="2847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4D5B2AE8-20F8-0823-3EA6-C4740E1C362A}"/>
              </a:ext>
            </a:extLst>
          </p:cNvPr>
          <p:cNvSpPr/>
          <p:nvPr/>
        </p:nvSpPr>
        <p:spPr>
          <a:xfrm rot="-5400000" flipH="1">
            <a:off x="405827" y="8550944"/>
            <a:ext cx="1221494" cy="193218"/>
          </a:xfrm>
          <a:custGeom>
            <a:avLst/>
            <a:gdLst/>
            <a:ahLst/>
            <a:cxnLst/>
            <a:rect l="l" t="t" r="r" b="b"/>
            <a:pathLst>
              <a:path w="1221494" h="193218">
                <a:moveTo>
                  <a:pt x="1221495" y="0"/>
                </a:moveTo>
                <a:lnTo>
                  <a:pt x="0" y="0"/>
                </a:lnTo>
                <a:lnTo>
                  <a:pt x="0" y="193218"/>
                </a:lnTo>
                <a:lnTo>
                  <a:pt x="1221495" y="193218"/>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9B87F361-B231-7C89-61F1-A2C8A37CDDE6}"/>
              </a:ext>
            </a:extLst>
          </p:cNvPr>
          <p:cNvSpPr/>
          <p:nvPr/>
        </p:nvSpPr>
        <p:spPr>
          <a:xfrm rot="-5400000">
            <a:off x="16625411" y="8550944"/>
            <a:ext cx="1221494" cy="193218"/>
          </a:xfrm>
          <a:custGeom>
            <a:avLst/>
            <a:gdLst/>
            <a:ahLst/>
            <a:cxnLst/>
            <a:rect l="l" t="t" r="r" b="b"/>
            <a:pathLst>
              <a:path w="1221494" h="193218">
                <a:moveTo>
                  <a:pt x="0" y="0"/>
                </a:moveTo>
                <a:lnTo>
                  <a:pt x="1221495" y="0"/>
                </a:lnTo>
                <a:lnTo>
                  <a:pt x="1221495" y="193218"/>
                </a:lnTo>
                <a:lnTo>
                  <a:pt x="0" y="193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FF2B5EF4-FFF2-40B4-BE49-F238E27FC236}">
                <a16:creationId xmlns:a16="http://schemas.microsoft.com/office/drawing/2014/main" id="{FF7962BD-2A98-60C2-2DA1-475DD323CA8B}"/>
              </a:ext>
            </a:extLst>
          </p:cNvPr>
          <p:cNvSpPr/>
          <p:nvPr/>
        </p:nvSpPr>
        <p:spPr>
          <a:xfrm flipH="1">
            <a:off x="14705704" y="628176"/>
            <a:ext cx="1800091" cy="284742"/>
          </a:xfrm>
          <a:custGeom>
            <a:avLst/>
            <a:gdLst/>
            <a:ahLst/>
            <a:cxnLst/>
            <a:rect l="l" t="t" r="r" b="b"/>
            <a:pathLst>
              <a:path w="1800091" h="284742">
                <a:moveTo>
                  <a:pt x="1800090" y="0"/>
                </a:moveTo>
                <a:lnTo>
                  <a:pt x="0" y="0"/>
                </a:lnTo>
                <a:lnTo>
                  <a:pt x="0" y="284741"/>
                </a:lnTo>
                <a:lnTo>
                  <a:pt x="1800090" y="284741"/>
                </a:lnTo>
                <a:lnTo>
                  <a:pt x="180009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a:extLst>
              <a:ext uri="{FF2B5EF4-FFF2-40B4-BE49-F238E27FC236}">
                <a16:creationId xmlns:a16="http://schemas.microsoft.com/office/drawing/2014/main" id="{BDD3397F-0245-FFD6-ED0D-CA7BFF17353C}"/>
              </a:ext>
            </a:extLst>
          </p:cNvPr>
          <p:cNvSpPr/>
          <p:nvPr/>
        </p:nvSpPr>
        <p:spPr>
          <a:xfrm>
            <a:off x="4170987"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BBCB1AC4-319C-A997-20A5-617DD105E658}"/>
              </a:ext>
            </a:extLst>
          </p:cNvPr>
          <p:cNvSpPr/>
          <p:nvPr/>
        </p:nvSpPr>
        <p:spPr>
          <a:xfrm>
            <a:off x="13837768"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a:extLst>
              <a:ext uri="{FF2B5EF4-FFF2-40B4-BE49-F238E27FC236}">
                <a16:creationId xmlns:a16="http://schemas.microsoft.com/office/drawing/2014/main" id="{3A8D407C-47C3-759C-E562-D68CE5FAF780}"/>
              </a:ext>
            </a:extLst>
          </p:cNvPr>
          <p:cNvGrpSpPr/>
          <p:nvPr/>
        </p:nvGrpSpPr>
        <p:grpSpPr>
          <a:xfrm>
            <a:off x="1976425" y="1114193"/>
            <a:ext cx="2313944" cy="647330"/>
            <a:chOff x="0" y="0"/>
            <a:chExt cx="2179076" cy="609600"/>
          </a:xfrm>
        </p:grpSpPr>
        <p:sp>
          <p:nvSpPr>
            <p:cNvPr id="10" name="Freeform 10">
              <a:extLst>
                <a:ext uri="{FF2B5EF4-FFF2-40B4-BE49-F238E27FC236}">
                  <a16:creationId xmlns:a16="http://schemas.microsoft.com/office/drawing/2014/main" id="{C8D288D2-2922-899A-5142-A921A6DE5950}"/>
                </a:ext>
              </a:extLst>
            </p:cNvPr>
            <p:cNvSpPr/>
            <p:nvPr/>
          </p:nvSpPr>
          <p:spPr>
            <a:xfrm>
              <a:off x="0" y="0"/>
              <a:ext cx="2179076" cy="609600"/>
            </a:xfrm>
            <a:custGeom>
              <a:avLst/>
              <a:gdLst/>
              <a:ahLst/>
              <a:cxnLst/>
              <a:rect l="l" t="t" r="r" b="b"/>
              <a:pathLst>
                <a:path w="2179076" h="609600">
                  <a:moveTo>
                    <a:pt x="203200" y="0"/>
                  </a:moveTo>
                  <a:lnTo>
                    <a:pt x="2179076" y="0"/>
                  </a:lnTo>
                  <a:lnTo>
                    <a:pt x="1975876" y="609600"/>
                  </a:lnTo>
                  <a:lnTo>
                    <a:pt x="0" y="609600"/>
                  </a:lnTo>
                  <a:lnTo>
                    <a:pt x="203200" y="0"/>
                  </a:lnTo>
                  <a:close/>
                </a:path>
              </a:pathLst>
            </a:custGeom>
            <a:solidFill>
              <a:srgbClr val="000000">
                <a:alpha val="0"/>
              </a:srgbClr>
            </a:solidFill>
          </p:spPr>
        </p:sp>
        <p:sp>
          <p:nvSpPr>
            <p:cNvPr id="11" name="TextBox 11">
              <a:extLst>
                <a:ext uri="{FF2B5EF4-FFF2-40B4-BE49-F238E27FC236}">
                  <a16:creationId xmlns:a16="http://schemas.microsoft.com/office/drawing/2014/main" id="{43CDD13B-925F-4A41-1643-D78314F97446}"/>
                </a:ext>
              </a:extLst>
            </p:cNvPr>
            <p:cNvSpPr txBox="1"/>
            <p:nvPr/>
          </p:nvSpPr>
          <p:spPr>
            <a:xfrm>
              <a:off x="101600" y="9525"/>
              <a:ext cx="1975876" cy="600075"/>
            </a:xfrm>
            <a:prstGeom prst="rect">
              <a:avLst/>
            </a:prstGeom>
          </p:spPr>
          <p:txBody>
            <a:bodyPr lIns="50800" tIns="50800" rIns="50800" bIns="50800" rtlCol="0" anchor="ctr"/>
            <a:lstStyle/>
            <a:p>
              <a:pPr algn="ctr">
                <a:lnSpc>
                  <a:spcPts val="2530"/>
                </a:lnSpc>
              </a:pPr>
              <a:endParaRPr/>
            </a:p>
          </p:txBody>
        </p:sp>
      </p:grpSp>
      <p:grpSp>
        <p:nvGrpSpPr>
          <p:cNvPr id="12" name="Group 12">
            <a:extLst>
              <a:ext uri="{FF2B5EF4-FFF2-40B4-BE49-F238E27FC236}">
                <a16:creationId xmlns:a16="http://schemas.microsoft.com/office/drawing/2014/main" id="{96BA9A2F-D112-231E-CD18-57C0495CEFE5}"/>
              </a:ext>
            </a:extLst>
          </p:cNvPr>
          <p:cNvGrpSpPr/>
          <p:nvPr/>
        </p:nvGrpSpPr>
        <p:grpSpPr>
          <a:xfrm>
            <a:off x="1092089" y="1392127"/>
            <a:ext cx="4122028" cy="641033"/>
            <a:chOff x="0" y="0"/>
            <a:chExt cx="2613270" cy="406400"/>
          </a:xfrm>
        </p:grpSpPr>
        <p:sp>
          <p:nvSpPr>
            <p:cNvPr id="13" name="Freeform 13">
              <a:extLst>
                <a:ext uri="{FF2B5EF4-FFF2-40B4-BE49-F238E27FC236}">
                  <a16:creationId xmlns:a16="http://schemas.microsoft.com/office/drawing/2014/main" id="{2FA81C67-8EF3-5A07-F120-B476A09E3D5F}"/>
                </a:ext>
              </a:extLst>
            </p:cNvPr>
            <p:cNvSpPr/>
            <p:nvPr/>
          </p:nvSpPr>
          <p:spPr>
            <a:xfrm>
              <a:off x="0" y="0"/>
              <a:ext cx="2613270" cy="406400"/>
            </a:xfrm>
            <a:custGeom>
              <a:avLst/>
              <a:gdLst/>
              <a:ahLst/>
              <a:cxnLst/>
              <a:rect l="l" t="t" r="r" b="b"/>
              <a:pathLst>
                <a:path w="2613270" h="406400">
                  <a:moveTo>
                    <a:pt x="2410070" y="0"/>
                  </a:moveTo>
                  <a:lnTo>
                    <a:pt x="203200" y="0"/>
                  </a:lnTo>
                  <a:lnTo>
                    <a:pt x="0" y="203200"/>
                  </a:lnTo>
                  <a:lnTo>
                    <a:pt x="203200" y="406400"/>
                  </a:lnTo>
                  <a:lnTo>
                    <a:pt x="2410070" y="406400"/>
                  </a:lnTo>
                  <a:lnTo>
                    <a:pt x="2613270" y="203200"/>
                  </a:lnTo>
                  <a:lnTo>
                    <a:pt x="2410070" y="0"/>
                  </a:lnTo>
                  <a:close/>
                </a:path>
              </a:pathLst>
            </a:custGeom>
            <a:solidFill>
              <a:srgbClr val="000000">
                <a:alpha val="0"/>
              </a:srgbClr>
            </a:solidFill>
            <a:ln w="19050" cap="sq">
              <a:solidFill>
                <a:srgbClr val="CF77FF"/>
              </a:solidFill>
              <a:prstDash val="solid"/>
              <a:miter/>
            </a:ln>
          </p:spPr>
        </p:sp>
        <p:sp>
          <p:nvSpPr>
            <p:cNvPr id="14" name="TextBox 14">
              <a:extLst>
                <a:ext uri="{FF2B5EF4-FFF2-40B4-BE49-F238E27FC236}">
                  <a16:creationId xmlns:a16="http://schemas.microsoft.com/office/drawing/2014/main" id="{CB2A0B73-ADDB-0171-B390-926A8B081A51}"/>
                </a:ext>
              </a:extLst>
            </p:cNvPr>
            <p:cNvSpPr txBox="1"/>
            <p:nvPr/>
          </p:nvSpPr>
          <p:spPr>
            <a:xfrm>
              <a:off x="152400" y="9525"/>
              <a:ext cx="2308470" cy="396875"/>
            </a:xfrm>
            <a:prstGeom prst="rect">
              <a:avLst/>
            </a:prstGeom>
          </p:spPr>
          <p:txBody>
            <a:bodyPr lIns="50800" tIns="50800" rIns="50800" bIns="50800" rtlCol="0" anchor="ctr"/>
            <a:lstStyle/>
            <a:p>
              <a:pPr algn="ctr">
                <a:lnSpc>
                  <a:spcPts val="2530"/>
                </a:lnSpc>
              </a:pPr>
              <a:endParaRPr/>
            </a:p>
          </p:txBody>
        </p:sp>
      </p:grpSp>
      <p:sp>
        <p:nvSpPr>
          <p:cNvPr id="15" name="Freeform 15">
            <a:extLst>
              <a:ext uri="{FF2B5EF4-FFF2-40B4-BE49-F238E27FC236}">
                <a16:creationId xmlns:a16="http://schemas.microsoft.com/office/drawing/2014/main" id="{BE8C2FF5-8847-02D3-06A4-DDAA8AA105C9}"/>
              </a:ext>
            </a:extLst>
          </p:cNvPr>
          <p:cNvSpPr/>
          <p:nvPr/>
        </p:nvSpPr>
        <p:spPr>
          <a:xfrm>
            <a:off x="1389613" y="1648432"/>
            <a:ext cx="217535" cy="207252"/>
          </a:xfrm>
          <a:custGeom>
            <a:avLst/>
            <a:gdLst/>
            <a:ahLst/>
            <a:cxnLst/>
            <a:rect l="l" t="t" r="r" b="b"/>
            <a:pathLst>
              <a:path w="217535" h="207252">
                <a:moveTo>
                  <a:pt x="0" y="0"/>
                </a:moveTo>
                <a:lnTo>
                  <a:pt x="217536" y="0"/>
                </a:lnTo>
                <a:lnTo>
                  <a:pt x="217536" y="207251"/>
                </a:lnTo>
                <a:lnTo>
                  <a:pt x="0" y="2072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a:extLst>
              <a:ext uri="{FF2B5EF4-FFF2-40B4-BE49-F238E27FC236}">
                <a16:creationId xmlns:a16="http://schemas.microsoft.com/office/drawing/2014/main" id="{0D376CA6-0264-689B-107B-DF910F790DD9}"/>
              </a:ext>
            </a:extLst>
          </p:cNvPr>
          <p:cNvSpPr/>
          <p:nvPr/>
        </p:nvSpPr>
        <p:spPr>
          <a:xfrm flipH="1">
            <a:off x="4580816" y="1648432"/>
            <a:ext cx="217535" cy="207252"/>
          </a:xfrm>
          <a:custGeom>
            <a:avLst/>
            <a:gdLst/>
            <a:ahLst/>
            <a:cxnLst/>
            <a:rect l="l" t="t" r="r" b="b"/>
            <a:pathLst>
              <a:path w="217535" h="207252">
                <a:moveTo>
                  <a:pt x="217536" y="0"/>
                </a:moveTo>
                <a:lnTo>
                  <a:pt x="0" y="0"/>
                </a:lnTo>
                <a:lnTo>
                  <a:pt x="0" y="207251"/>
                </a:lnTo>
                <a:lnTo>
                  <a:pt x="217536" y="207251"/>
                </a:lnTo>
                <a:lnTo>
                  <a:pt x="217536"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a:extLst>
              <a:ext uri="{FF2B5EF4-FFF2-40B4-BE49-F238E27FC236}">
                <a16:creationId xmlns:a16="http://schemas.microsoft.com/office/drawing/2014/main" id="{9B3EFEB9-538E-62C7-619D-8FFCD58DFBF7}"/>
              </a:ext>
            </a:extLst>
          </p:cNvPr>
          <p:cNvSpPr/>
          <p:nvPr/>
        </p:nvSpPr>
        <p:spPr>
          <a:xfrm rot="-5400000" flipV="1">
            <a:off x="15036432" y="4108240"/>
            <a:ext cx="825900" cy="2442177"/>
          </a:xfrm>
          <a:custGeom>
            <a:avLst/>
            <a:gdLst/>
            <a:ahLst/>
            <a:cxnLst/>
            <a:rect l="l" t="t" r="r" b="b"/>
            <a:pathLst>
              <a:path w="825900" h="2442177">
                <a:moveTo>
                  <a:pt x="0" y="2442177"/>
                </a:moveTo>
                <a:lnTo>
                  <a:pt x="825900" y="2442177"/>
                </a:lnTo>
                <a:lnTo>
                  <a:pt x="825900" y="0"/>
                </a:lnTo>
                <a:lnTo>
                  <a:pt x="0" y="0"/>
                </a:lnTo>
                <a:lnTo>
                  <a:pt x="0" y="2442177"/>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a:extLst>
              <a:ext uri="{FF2B5EF4-FFF2-40B4-BE49-F238E27FC236}">
                <a16:creationId xmlns:a16="http://schemas.microsoft.com/office/drawing/2014/main" id="{D92E8922-53EE-2BC8-54B3-B2A3D699B596}"/>
              </a:ext>
            </a:extLst>
          </p:cNvPr>
          <p:cNvSpPr/>
          <p:nvPr/>
        </p:nvSpPr>
        <p:spPr>
          <a:xfrm rot="-5400000">
            <a:off x="8648783" y="1647764"/>
            <a:ext cx="990434" cy="990434"/>
          </a:xfrm>
          <a:custGeom>
            <a:avLst/>
            <a:gdLst/>
            <a:ahLst/>
            <a:cxnLst/>
            <a:rect l="l" t="t" r="r" b="b"/>
            <a:pathLst>
              <a:path w="990434" h="990434">
                <a:moveTo>
                  <a:pt x="0" y="0"/>
                </a:moveTo>
                <a:lnTo>
                  <a:pt x="990434" y="0"/>
                </a:lnTo>
                <a:lnTo>
                  <a:pt x="990434" y="990434"/>
                </a:lnTo>
                <a:lnTo>
                  <a:pt x="0" y="990434"/>
                </a:lnTo>
                <a:lnTo>
                  <a:pt x="0"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0" name="Freeform 20">
            <a:extLst>
              <a:ext uri="{FF2B5EF4-FFF2-40B4-BE49-F238E27FC236}">
                <a16:creationId xmlns:a16="http://schemas.microsoft.com/office/drawing/2014/main" id="{E61D1391-39E2-89AE-A574-45B4180F8575}"/>
              </a:ext>
            </a:extLst>
          </p:cNvPr>
          <p:cNvSpPr/>
          <p:nvPr/>
        </p:nvSpPr>
        <p:spPr>
          <a:xfrm rot="-5400000" flipH="1">
            <a:off x="8648783" y="7399659"/>
            <a:ext cx="990434" cy="990434"/>
          </a:xfrm>
          <a:custGeom>
            <a:avLst/>
            <a:gdLst/>
            <a:ahLst/>
            <a:cxnLst/>
            <a:rect l="l" t="t" r="r" b="b"/>
            <a:pathLst>
              <a:path w="990434" h="990434">
                <a:moveTo>
                  <a:pt x="990434" y="0"/>
                </a:moveTo>
                <a:lnTo>
                  <a:pt x="0" y="0"/>
                </a:lnTo>
                <a:lnTo>
                  <a:pt x="0" y="990434"/>
                </a:lnTo>
                <a:lnTo>
                  <a:pt x="990434" y="990434"/>
                </a:lnTo>
                <a:lnTo>
                  <a:pt x="990434"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1" name="Freeform 21">
            <a:extLst>
              <a:ext uri="{FF2B5EF4-FFF2-40B4-BE49-F238E27FC236}">
                <a16:creationId xmlns:a16="http://schemas.microsoft.com/office/drawing/2014/main" id="{B5E912A3-BFBA-1B4C-2D50-060517F72689}"/>
              </a:ext>
            </a:extLst>
          </p:cNvPr>
          <p:cNvSpPr/>
          <p:nvPr/>
        </p:nvSpPr>
        <p:spPr>
          <a:xfrm>
            <a:off x="7499093" y="1218155"/>
            <a:ext cx="3289814" cy="429609"/>
          </a:xfrm>
          <a:custGeom>
            <a:avLst/>
            <a:gdLst/>
            <a:ahLst/>
            <a:cxnLst/>
            <a:rect l="l" t="t" r="r" b="b"/>
            <a:pathLst>
              <a:path w="3289814" h="429609">
                <a:moveTo>
                  <a:pt x="0" y="0"/>
                </a:moveTo>
                <a:lnTo>
                  <a:pt x="3289814" y="0"/>
                </a:lnTo>
                <a:lnTo>
                  <a:pt x="3289814" y="429609"/>
                </a:lnTo>
                <a:lnTo>
                  <a:pt x="0" y="429609"/>
                </a:lnTo>
                <a:lnTo>
                  <a:pt x="0" y="0"/>
                </a:lnTo>
                <a:close/>
              </a:path>
            </a:pathLst>
          </a:custGeom>
          <a:blipFill>
            <a:blip r:embed="rId14">
              <a:extLst>
                <a:ext uri="{96DAC541-7B7A-43D3-8B79-37D633B846F1}">
                  <asvg:svgBlip xmlns:asvg="http://schemas.microsoft.com/office/drawing/2016/SVG/main" r:embed="rId15"/>
                </a:ext>
              </a:extLst>
            </a:blip>
            <a:stretch>
              <a:fillRect b="-384523"/>
            </a:stretch>
          </a:blipFill>
        </p:spPr>
      </p:sp>
      <p:sp>
        <p:nvSpPr>
          <p:cNvPr id="22" name="Freeform 22">
            <a:extLst>
              <a:ext uri="{FF2B5EF4-FFF2-40B4-BE49-F238E27FC236}">
                <a16:creationId xmlns:a16="http://schemas.microsoft.com/office/drawing/2014/main" id="{74D6A3A5-F781-77BD-1445-2533F01311A0}"/>
              </a:ext>
            </a:extLst>
          </p:cNvPr>
          <p:cNvSpPr/>
          <p:nvPr/>
        </p:nvSpPr>
        <p:spPr>
          <a:xfrm flipV="1">
            <a:off x="7499093" y="8603868"/>
            <a:ext cx="3289814" cy="429609"/>
          </a:xfrm>
          <a:custGeom>
            <a:avLst/>
            <a:gdLst/>
            <a:ahLst/>
            <a:cxnLst/>
            <a:rect l="l" t="t" r="r" b="b"/>
            <a:pathLst>
              <a:path w="3289814" h="429609">
                <a:moveTo>
                  <a:pt x="0" y="429609"/>
                </a:moveTo>
                <a:lnTo>
                  <a:pt x="3289814" y="429609"/>
                </a:lnTo>
                <a:lnTo>
                  <a:pt x="3289814" y="0"/>
                </a:lnTo>
                <a:lnTo>
                  <a:pt x="0" y="0"/>
                </a:lnTo>
                <a:lnTo>
                  <a:pt x="0" y="429609"/>
                </a:lnTo>
                <a:close/>
              </a:path>
            </a:pathLst>
          </a:custGeom>
          <a:blipFill>
            <a:blip r:embed="rId14">
              <a:extLst>
                <a:ext uri="{96DAC541-7B7A-43D3-8B79-37D633B846F1}">
                  <asvg:svgBlip xmlns:asvg="http://schemas.microsoft.com/office/drawing/2016/SVG/main" r:embed="rId15"/>
                </a:ext>
              </a:extLst>
            </a:blip>
            <a:stretch>
              <a:fillRect b="-384523"/>
            </a:stretch>
          </a:blipFill>
        </p:spPr>
      </p:sp>
      <p:pic>
        <p:nvPicPr>
          <p:cNvPr id="23" name="Picture 23">
            <a:extLst>
              <a:ext uri="{FF2B5EF4-FFF2-40B4-BE49-F238E27FC236}">
                <a16:creationId xmlns:a16="http://schemas.microsoft.com/office/drawing/2014/main" id="{0660E69A-5E7C-6490-F9F8-4EAD781DB95C}"/>
              </a:ext>
            </a:extLst>
          </p:cNvPr>
          <p:cNvPicPr>
            <a:picLocks noChangeAspect="1"/>
          </p:cNvPicPr>
          <p:nvPr/>
        </p:nvPicPr>
        <p:blipFill>
          <a:blip r:embed="rId16"/>
          <a:srcRect/>
          <a:stretch>
            <a:fillRect/>
          </a:stretch>
        </p:blipFill>
        <p:spPr>
          <a:xfrm>
            <a:off x="2451123" y="8165270"/>
            <a:ext cx="223029" cy="224823"/>
          </a:xfrm>
          <a:prstGeom prst="rect">
            <a:avLst/>
          </a:prstGeom>
        </p:spPr>
      </p:pic>
      <p:pic>
        <p:nvPicPr>
          <p:cNvPr id="24" name="Picture 24">
            <a:extLst>
              <a:ext uri="{FF2B5EF4-FFF2-40B4-BE49-F238E27FC236}">
                <a16:creationId xmlns:a16="http://schemas.microsoft.com/office/drawing/2014/main" id="{37F576ED-5BC7-FD5A-AC26-8300044A1AFA}"/>
              </a:ext>
            </a:extLst>
          </p:cNvPr>
          <p:cNvPicPr>
            <a:picLocks noChangeAspect="1"/>
          </p:cNvPicPr>
          <p:nvPr/>
        </p:nvPicPr>
        <p:blipFill>
          <a:blip r:embed="rId16"/>
          <a:srcRect/>
          <a:stretch>
            <a:fillRect/>
          </a:stretch>
        </p:blipFill>
        <p:spPr>
          <a:xfrm>
            <a:off x="15760985" y="2030569"/>
            <a:ext cx="223029" cy="224823"/>
          </a:xfrm>
          <a:prstGeom prst="rect">
            <a:avLst/>
          </a:prstGeom>
        </p:spPr>
      </p:pic>
      <p:sp>
        <p:nvSpPr>
          <p:cNvPr id="25" name="TextBox 25">
            <a:extLst>
              <a:ext uri="{FF2B5EF4-FFF2-40B4-BE49-F238E27FC236}">
                <a16:creationId xmlns:a16="http://schemas.microsoft.com/office/drawing/2014/main" id="{55FF9000-A8DA-6D69-7CFE-3DE2C87D02B4}"/>
              </a:ext>
            </a:extLst>
          </p:cNvPr>
          <p:cNvSpPr txBox="1"/>
          <p:nvPr/>
        </p:nvSpPr>
        <p:spPr>
          <a:xfrm>
            <a:off x="2130038" y="1537143"/>
            <a:ext cx="2046130" cy="411651"/>
          </a:xfrm>
          <a:prstGeom prst="rect">
            <a:avLst/>
          </a:prstGeom>
        </p:spPr>
        <p:txBody>
          <a:bodyPr wrap="square" lIns="0" tIns="0" rIns="0" bIns="0" rtlCol="0" anchor="t">
            <a:spAutoFit/>
          </a:bodyPr>
          <a:lstStyle/>
          <a:p>
            <a:pPr algn="ctr">
              <a:lnSpc>
                <a:spcPts val="3522"/>
              </a:lnSpc>
              <a:spcBef>
                <a:spcPct val="0"/>
              </a:spcBef>
            </a:pPr>
            <a:r>
              <a:rPr lang="en-US" sz="1950" b="1" spc="385">
                <a:solidFill>
                  <a:srgbClr val="60FFE3"/>
                </a:solidFill>
                <a:latin typeface="Glock Grotesk Heavy"/>
                <a:cs typeface="Times New Roman"/>
              </a:rPr>
              <a:t>7</a:t>
            </a:r>
          </a:p>
        </p:txBody>
      </p:sp>
      <p:sp>
        <p:nvSpPr>
          <p:cNvPr id="26" name="TextBox 26">
            <a:extLst>
              <a:ext uri="{FF2B5EF4-FFF2-40B4-BE49-F238E27FC236}">
                <a16:creationId xmlns:a16="http://schemas.microsoft.com/office/drawing/2014/main" id="{19F7636B-95F4-7D71-379D-7E500CEF7A30}"/>
              </a:ext>
            </a:extLst>
          </p:cNvPr>
          <p:cNvSpPr txBox="1"/>
          <p:nvPr/>
        </p:nvSpPr>
        <p:spPr>
          <a:xfrm>
            <a:off x="4448793" y="4614276"/>
            <a:ext cx="9388975" cy="1192634"/>
          </a:xfrm>
          <a:prstGeom prst="rect">
            <a:avLst/>
          </a:prstGeom>
        </p:spPr>
        <p:txBody>
          <a:bodyPr lIns="0" tIns="0" rIns="0" bIns="0" rtlCol="0" anchor="t">
            <a:spAutoFit/>
          </a:bodyPr>
          <a:lstStyle/>
          <a:p>
            <a:pPr marL="0" lvl="0" indent="0" algn="ctr">
              <a:lnSpc>
                <a:spcPts val="9277"/>
              </a:lnSpc>
              <a:spcBef>
                <a:spcPct val="0"/>
              </a:spcBef>
            </a:pPr>
            <a:endParaRPr lang="en-US" sz="7950" u="none">
              <a:solidFill>
                <a:srgbClr val="FFFFFF"/>
              </a:solidFill>
              <a:latin typeface="StopMotion"/>
              <a:ea typeface="StopMotion"/>
              <a:cs typeface="StopMotion"/>
            </a:endParaRPr>
          </a:p>
        </p:txBody>
      </p:sp>
      <p:sp>
        <p:nvSpPr>
          <p:cNvPr id="31" name="TextBox 30">
            <a:extLst>
              <a:ext uri="{FF2B5EF4-FFF2-40B4-BE49-F238E27FC236}">
                <a16:creationId xmlns:a16="http://schemas.microsoft.com/office/drawing/2014/main" id="{1586AD69-2A9A-A1F7-536F-6D0D87D7D376}"/>
              </a:ext>
            </a:extLst>
          </p:cNvPr>
          <p:cNvSpPr txBox="1"/>
          <p:nvPr/>
        </p:nvSpPr>
        <p:spPr>
          <a:xfrm>
            <a:off x="1103586" y="2581602"/>
            <a:ext cx="618796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F5F5F5"/>
                </a:solidFill>
                <a:latin typeface="Times New Roman"/>
                <a:ea typeface="Calibri"/>
                <a:cs typeface="Calibri"/>
              </a:rPr>
              <a:t>Special Items increases points and has a time limit of 15 seconds for a fire meteor shower. Each fire image is in a picture box and has a falling speed. </a:t>
            </a:r>
          </a:p>
        </p:txBody>
      </p:sp>
      <p:pic>
        <p:nvPicPr>
          <p:cNvPr id="28" name="Picture 27" descr="A screenshot of a computer error&#10;&#10;AI-generated content may be incorrect.">
            <a:extLst>
              <a:ext uri="{FF2B5EF4-FFF2-40B4-BE49-F238E27FC236}">
                <a16:creationId xmlns:a16="http://schemas.microsoft.com/office/drawing/2014/main" id="{D6B1E788-39A8-FE41-950E-6EC6DA496E89}"/>
              </a:ext>
            </a:extLst>
          </p:cNvPr>
          <p:cNvPicPr>
            <a:picLocks noChangeAspect="1"/>
          </p:cNvPicPr>
          <p:nvPr/>
        </p:nvPicPr>
        <p:blipFill>
          <a:blip r:embed="rId17"/>
          <a:stretch>
            <a:fillRect/>
          </a:stretch>
        </p:blipFill>
        <p:spPr>
          <a:xfrm>
            <a:off x="1506921" y="5140051"/>
            <a:ext cx="2642037" cy="1721398"/>
          </a:xfrm>
          <a:prstGeom prst="rect">
            <a:avLst/>
          </a:prstGeom>
        </p:spPr>
      </p:pic>
      <p:pic>
        <p:nvPicPr>
          <p:cNvPr id="29" name="Picture 28" descr="A screenshot of a video game&#10;&#10;AI-generated content may be incorrect.">
            <a:extLst>
              <a:ext uri="{FF2B5EF4-FFF2-40B4-BE49-F238E27FC236}">
                <a16:creationId xmlns:a16="http://schemas.microsoft.com/office/drawing/2014/main" id="{8FAB154E-C5F9-55CF-253C-06BF97BF28ED}"/>
              </a:ext>
            </a:extLst>
          </p:cNvPr>
          <p:cNvPicPr>
            <a:picLocks noChangeAspect="1"/>
          </p:cNvPicPr>
          <p:nvPr/>
        </p:nvPicPr>
        <p:blipFill>
          <a:blip r:embed="rId18"/>
          <a:stretch>
            <a:fillRect/>
          </a:stretch>
        </p:blipFill>
        <p:spPr>
          <a:xfrm>
            <a:off x="6885917" y="4615684"/>
            <a:ext cx="6033595" cy="1607425"/>
          </a:xfrm>
          <a:prstGeom prst="rect">
            <a:avLst/>
          </a:prstGeom>
        </p:spPr>
      </p:pic>
    </p:spTree>
    <p:extLst>
      <p:ext uri="{BB962C8B-B14F-4D97-AF65-F5344CB8AC3E}">
        <p14:creationId xmlns:p14="http://schemas.microsoft.com/office/powerpoint/2010/main" val="2804806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a:extLst>
            <a:ext uri="{FF2B5EF4-FFF2-40B4-BE49-F238E27FC236}">
              <a16:creationId xmlns:a16="http://schemas.microsoft.com/office/drawing/2014/main" id="{41E1A1E8-5DF1-7AED-C9CC-B175DC659B3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D5C05F3-ECEC-0DF0-375E-03A47EDBAD73}"/>
              </a:ext>
            </a:extLst>
          </p:cNvPr>
          <p:cNvSpPr/>
          <p:nvPr/>
        </p:nvSpPr>
        <p:spPr>
          <a:xfrm>
            <a:off x="733697" y="447184"/>
            <a:ext cx="16820606" cy="9845888"/>
          </a:xfrm>
          <a:custGeom>
            <a:avLst/>
            <a:gdLst/>
            <a:ahLst/>
            <a:cxnLst/>
            <a:rect l="l" t="t" r="r" b="b"/>
            <a:pathLst>
              <a:path w="16820606" h="9471457">
                <a:moveTo>
                  <a:pt x="0" y="0"/>
                </a:moveTo>
                <a:lnTo>
                  <a:pt x="16820606" y="0"/>
                </a:lnTo>
                <a:lnTo>
                  <a:pt x="16820606" y="9471458"/>
                </a:lnTo>
                <a:lnTo>
                  <a:pt x="0" y="94714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1EAB9AE4-FE49-16E2-ADEF-E228E7F81A2F}"/>
              </a:ext>
            </a:extLst>
          </p:cNvPr>
          <p:cNvSpPr/>
          <p:nvPr/>
        </p:nvSpPr>
        <p:spPr>
          <a:xfrm rot="10800000" flipH="1">
            <a:off x="1853840" y="9885439"/>
            <a:ext cx="1221494" cy="193218"/>
          </a:xfrm>
          <a:custGeom>
            <a:avLst/>
            <a:gdLst/>
            <a:ahLst/>
            <a:cxnLst/>
            <a:rect l="l" t="t" r="r" b="b"/>
            <a:pathLst>
              <a:path w="1221494" h="193218">
                <a:moveTo>
                  <a:pt x="1221495" y="0"/>
                </a:moveTo>
                <a:lnTo>
                  <a:pt x="0" y="0"/>
                </a:lnTo>
                <a:lnTo>
                  <a:pt x="0" y="193218"/>
                </a:lnTo>
                <a:lnTo>
                  <a:pt x="1221495" y="193218"/>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CDCD567F-CD1E-A33A-96D7-68A94DF40CF6}"/>
              </a:ext>
            </a:extLst>
          </p:cNvPr>
          <p:cNvSpPr/>
          <p:nvPr/>
        </p:nvSpPr>
        <p:spPr>
          <a:xfrm rot="-10800000" flipH="1">
            <a:off x="9508633" y="450065"/>
            <a:ext cx="1221494" cy="193218"/>
          </a:xfrm>
          <a:custGeom>
            <a:avLst/>
            <a:gdLst/>
            <a:ahLst/>
            <a:cxnLst/>
            <a:rect l="l" t="t" r="r" b="b"/>
            <a:pathLst>
              <a:path w="1221494" h="193218">
                <a:moveTo>
                  <a:pt x="1221495" y="0"/>
                </a:moveTo>
                <a:lnTo>
                  <a:pt x="0" y="0"/>
                </a:lnTo>
                <a:lnTo>
                  <a:pt x="0" y="193219"/>
                </a:lnTo>
                <a:lnTo>
                  <a:pt x="1221495" y="193219"/>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7459B565-C8A5-F390-6FAE-42EB1BBD530B}"/>
              </a:ext>
            </a:extLst>
          </p:cNvPr>
          <p:cNvSpPr/>
          <p:nvPr/>
        </p:nvSpPr>
        <p:spPr>
          <a:xfrm rot="-10800000">
            <a:off x="7529294" y="450065"/>
            <a:ext cx="1221494" cy="193218"/>
          </a:xfrm>
          <a:custGeom>
            <a:avLst/>
            <a:gdLst/>
            <a:ahLst/>
            <a:cxnLst/>
            <a:rect l="l" t="t" r="r" b="b"/>
            <a:pathLst>
              <a:path w="1221494" h="193218">
                <a:moveTo>
                  <a:pt x="0" y="0"/>
                </a:moveTo>
                <a:lnTo>
                  <a:pt x="1221494" y="0"/>
                </a:lnTo>
                <a:lnTo>
                  <a:pt x="1221494" y="193219"/>
                </a:lnTo>
                <a:lnTo>
                  <a:pt x="0" y="1932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FF2B5EF4-FFF2-40B4-BE49-F238E27FC236}">
                <a16:creationId xmlns:a16="http://schemas.microsoft.com/office/drawing/2014/main" id="{EDDD7926-7ABF-D2EF-0DDE-2697623B7505}"/>
              </a:ext>
            </a:extLst>
          </p:cNvPr>
          <p:cNvSpPr/>
          <p:nvPr/>
        </p:nvSpPr>
        <p:spPr>
          <a:xfrm rot="10800000">
            <a:off x="15199225" y="9885439"/>
            <a:ext cx="1221494" cy="193218"/>
          </a:xfrm>
          <a:custGeom>
            <a:avLst/>
            <a:gdLst/>
            <a:ahLst/>
            <a:cxnLst/>
            <a:rect l="l" t="t" r="r" b="b"/>
            <a:pathLst>
              <a:path w="1221494" h="193218">
                <a:moveTo>
                  <a:pt x="0" y="0"/>
                </a:moveTo>
                <a:lnTo>
                  <a:pt x="1221494" y="0"/>
                </a:lnTo>
                <a:lnTo>
                  <a:pt x="1221494" y="193218"/>
                </a:lnTo>
                <a:lnTo>
                  <a:pt x="0" y="193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a:extLst>
              <a:ext uri="{FF2B5EF4-FFF2-40B4-BE49-F238E27FC236}">
                <a16:creationId xmlns:a16="http://schemas.microsoft.com/office/drawing/2014/main" id="{38CA2118-26A8-157A-D266-D51F96796641}"/>
              </a:ext>
            </a:extLst>
          </p:cNvPr>
          <p:cNvGrpSpPr/>
          <p:nvPr/>
        </p:nvGrpSpPr>
        <p:grpSpPr>
          <a:xfrm>
            <a:off x="7987028" y="3498728"/>
            <a:ext cx="2313944" cy="647330"/>
            <a:chOff x="0" y="0"/>
            <a:chExt cx="2179076" cy="609600"/>
          </a:xfrm>
        </p:grpSpPr>
        <p:sp>
          <p:nvSpPr>
            <p:cNvPr id="8" name="Freeform 8">
              <a:extLst>
                <a:ext uri="{FF2B5EF4-FFF2-40B4-BE49-F238E27FC236}">
                  <a16:creationId xmlns:a16="http://schemas.microsoft.com/office/drawing/2014/main" id="{DA81C59B-E3C9-A60B-EF7A-49A95FA981EB}"/>
                </a:ext>
              </a:extLst>
            </p:cNvPr>
            <p:cNvSpPr/>
            <p:nvPr/>
          </p:nvSpPr>
          <p:spPr>
            <a:xfrm>
              <a:off x="0" y="0"/>
              <a:ext cx="2179076" cy="609600"/>
            </a:xfrm>
            <a:custGeom>
              <a:avLst/>
              <a:gdLst/>
              <a:ahLst/>
              <a:cxnLst/>
              <a:rect l="l" t="t" r="r" b="b"/>
              <a:pathLst>
                <a:path w="2179076" h="609600">
                  <a:moveTo>
                    <a:pt x="203200" y="0"/>
                  </a:moveTo>
                  <a:lnTo>
                    <a:pt x="2179076" y="0"/>
                  </a:lnTo>
                  <a:lnTo>
                    <a:pt x="1975876" y="609600"/>
                  </a:lnTo>
                  <a:lnTo>
                    <a:pt x="0" y="609600"/>
                  </a:lnTo>
                  <a:lnTo>
                    <a:pt x="203200" y="0"/>
                  </a:lnTo>
                  <a:close/>
                </a:path>
              </a:pathLst>
            </a:custGeom>
            <a:solidFill>
              <a:srgbClr val="000000">
                <a:alpha val="0"/>
              </a:srgbClr>
            </a:solidFill>
          </p:spPr>
        </p:sp>
        <p:sp>
          <p:nvSpPr>
            <p:cNvPr id="9" name="TextBox 9">
              <a:extLst>
                <a:ext uri="{FF2B5EF4-FFF2-40B4-BE49-F238E27FC236}">
                  <a16:creationId xmlns:a16="http://schemas.microsoft.com/office/drawing/2014/main" id="{21889B9D-9558-7E5F-CB75-11C3F5176E15}"/>
                </a:ext>
              </a:extLst>
            </p:cNvPr>
            <p:cNvSpPr txBox="1"/>
            <p:nvPr/>
          </p:nvSpPr>
          <p:spPr>
            <a:xfrm>
              <a:off x="101600" y="9525"/>
              <a:ext cx="1975876" cy="600075"/>
            </a:xfrm>
            <a:prstGeom prst="rect">
              <a:avLst/>
            </a:prstGeom>
          </p:spPr>
          <p:txBody>
            <a:bodyPr lIns="50800" tIns="50800" rIns="50800" bIns="50800" rtlCol="0" anchor="ctr"/>
            <a:lstStyle/>
            <a:p>
              <a:pPr algn="ctr">
                <a:lnSpc>
                  <a:spcPts val="2530"/>
                </a:lnSpc>
              </a:pPr>
              <a:endParaRPr/>
            </a:p>
          </p:txBody>
        </p:sp>
      </p:grpSp>
      <p:grpSp>
        <p:nvGrpSpPr>
          <p:cNvPr id="10" name="Group 10">
            <a:extLst>
              <a:ext uri="{FF2B5EF4-FFF2-40B4-BE49-F238E27FC236}">
                <a16:creationId xmlns:a16="http://schemas.microsoft.com/office/drawing/2014/main" id="{7800B684-89D7-D1DF-AFA6-5D9B0C226227}"/>
              </a:ext>
            </a:extLst>
          </p:cNvPr>
          <p:cNvGrpSpPr/>
          <p:nvPr/>
        </p:nvGrpSpPr>
        <p:grpSpPr>
          <a:xfrm>
            <a:off x="7082986" y="1332709"/>
            <a:ext cx="4122028" cy="641033"/>
            <a:chOff x="0" y="0"/>
            <a:chExt cx="2613270" cy="406400"/>
          </a:xfrm>
        </p:grpSpPr>
        <p:sp>
          <p:nvSpPr>
            <p:cNvPr id="11" name="Freeform 11">
              <a:extLst>
                <a:ext uri="{FF2B5EF4-FFF2-40B4-BE49-F238E27FC236}">
                  <a16:creationId xmlns:a16="http://schemas.microsoft.com/office/drawing/2014/main" id="{5A85B787-106B-4783-62B2-A29E1329F3FD}"/>
                </a:ext>
              </a:extLst>
            </p:cNvPr>
            <p:cNvSpPr/>
            <p:nvPr/>
          </p:nvSpPr>
          <p:spPr>
            <a:xfrm>
              <a:off x="0" y="0"/>
              <a:ext cx="2613270" cy="406400"/>
            </a:xfrm>
            <a:custGeom>
              <a:avLst/>
              <a:gdLst/>
              <a:ahLst/>
              <a:cxnLst/>
              <a:rect l="l" t="t" r="r" b="b"/>
              <a:pathLst>
                <a:path w="2613270" h="406400">
                  <a:moveTo>
                    <a:pt x="2410070" y="0"/>
                  </a:moveTo>
                  <a:lnTo>
                    <a:pt x="203200" y="0"/>
                  </a:lnTo>
                  <a:lnTo>
                    <a:pt x="0" y="203200"/>
                  </a:lnTo>
                  <a:lnTo>
                    <a:pt x="203200" y="406400"/>
                  </a:lnTo>
                  <a:lnTo>
                    <a:pt x="2410070" y="406400"/>
                  </a:lnTo>
                  <a:lnTo>
                    <a:pt x="2613270" y="203200"/>
                  </a:lnTo>
                  <a:lnTo>
                    <a:pt x="2410070" y="0"/>
                  </a:lnTo>
                  <a:close/>
                </a:path>
              </a:pathLst>
            </a:custGeom>
            <a:solidFill>
              <a:srgbClr val="000000">
                <a:alpha val="0"/>
              </a:srgbClr>
            </a:solidFill>
            <a:ln w="19050" cap="sq">
              <a:solidFill>
                <a:srgbClr val="CF77FF"/>
              </a:solidFill>
              <a:prstDash val="solid"/>
              <a:miter/>
            </a:ln>
          </p:spPr>
        </p:sp>
        <p:sp>
          <p:nvSpPr>
            <p:cNvPr id="12" name="TextBox 12">
              <a:extLst>
                <a:ext uri="{FF2B5EF4-FFF2-40B4-BE49-F238E27FC236}">
                  <a16:creationId xmlns:a16="http://schemas.microsoft.com/office/drawing/2014/main" id="{BF96675A-368F-9571-70DF-B421080E5FE9}"/>
                </a:ext>
              </a:extLst>
            </p:cNvPr>
            <p:cNvSpPr txBox="1"/>
            <p:nvPr/>
          </p:nvSpPr>
          <p:spPr>
            <a:xfrm>
              <a:off x="152400" y="9525"/>
              <a:ext cx="2308470" cy="396875"/>
            </a:xfrm>
            <a:prstGeom prst="rect">
              <a:avLst/>
            </a:prstGeom>
          </p:spPr>
          <p:txBody>
            <a:bodyPr lIns="50800" tIns="50800" rIns="50800" bIns="50800" rtlCol="0" anchor="ctr"/>
            <a:lstStyle/>
            <a:p>
              <a:pPr algn="ctr">
                <a:lnSpc>
                  <a:spcPts val="2530"/>
                </a:lnSpc>
              </a:pPr>
              <a:endParaRPr/>
            </a:p>
          </p:txBody>
        </p:sp>
      </p:grpSp>
      <p:sp>
        <p:nvSpPr>
          <p:cNvPr id="13" name="Freeform 13">
            <a:extLst>
              <a:ext uri="{FF2B5EF4-FFF2-40B4-BE49-F238E27FC236}">
                <a16:creationId xmlns:a16="http://schemas.microsoft.com/office/drawing/2014/main" id="{066E19ED-CD37-9D4A-66A0-5F20D0A62A66}"/>
              </a:ext>
            </a:extLst>
          </p:cNvPr>
          <p:cNvSpPr/>
          <p:nvPr/>
        </p:nvSpPr>
        <p:spPr>
          <a:xfrm>
            <a:off x="7538165" y="1549600"/>
            <a:ext cx="217535" cy="207252"/>
          </a:xfrm>
          <a:custGeom>
            <a:avLst/>
            <a:gdLst/>
            <a:ahLst/>
            <a:cxnLst/>
            <a:rect l="l" t="t" r="r" b="b"/>
            <a:pathLst>
              <a:path w="217535" h="207252">
                <a:moveTo>
                  <a:pt x="0" y="0"/>
                </a:moveTo>
                <a:lnTo>
                  <a:pt x="217536" y="0"/>
                </a:lnTo>
                <a:lnTo>
                  <a:pt x="217536" y="207251"/>
                </a:lnTo>
                <a:lnTo>
                  <a:pt x="0" y="2072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a:extLst>
              <a:ext uri="{FF2B5EF4-FFF2-40B4-BE49-F238E27FC236}">
                <a16:creationId xmlns:a16="http://schemas.microsoft.com/office/drawing/2014/main" id="{6CFBF1D7-6342-3AC8-CAD5-17A576C7E370}"/>
              </a:ext>
            </a:extLst>
          </p:cNvPr>
          <p:cNvSpPr/>
          <p:nvPr/>
        </p:nvSpPr>
        <p:spPr>
          <a:xfrm flipH="1">
            <a:off x="10492885" y="1549600"/>
            <a:ext cx="217535" cy="207252"/>
          </a:xfrm>
          <a:custGeom>
            <a:avLst/>
            <a:gdLst/>
            <a:ahLst/>
            <a:cxnLst/>
            <a:rect l="l" t="t" r="r" b="b"/>
            <a:pathLst>
              <a:path w="217535" h="207252">
                <a:moveTo>
                  <a:pt x="217536" y="0"/>
                </a:moveTo>
                <a:lnTo>
                  <a:pt x="0" y="0"/>
                </a:lnTo>
                <a:lnTo>
                  <a:pt x="0" y="207251"/>
                </a:lnTo>
                <a:lnTo>
                  <a:pt x="217536" y="207251"/>
                </a:lnTo>
                <a:lnTo>
                  <a:pt x="217536"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5" name="Picture 15">
            <a:extLst>
              <a:ext uri="{FF2B5EF4-FFF2-40B4-BE49-F238E27FC236}">
                <a16:creationId xmlns:a16="http://schemas.microsoft.com/office/drawing/2014/main" id="{2E17BC04-14B8-9F2E-FA22-25F293CBAEBD}"/>
              </a:ext>
            </a:extLst>
          </p:cNvPr>
          <p:cNvPicPr>
            <a:picLocks noChangeAspect="1"/>
          </p:cNvPicPr>
          <p:nvPr/>
        </p:nvPicPr>
        <p:blipFill>
          <a:blip r:embed="rId8"/>
          <a:srcRect l="8463" t="85228" r="59278" b="4482"/>
          <a:stretch>
            <a:fillRect/>
          </a:stretch>
        </p:blipFill>
        <p:spPr>
          <a:xfrm rot="-5400000">
            <a:off x="15377844" y="2549880"/>
            <a:ext cx="2046336" cy="209565"/>
          </a:xfrm>
          <a:prstGeom prst="rect">
            <a:avLst/>
          </a:prstGeom>
        </p:spPr>
      </p:pic>
      <p:pic>
        <p:nvPicPr>
          <p:cNvPr id="16" name="Picture 16">
            <a:extLst>
              <a:ext uri="{FF2B5EF4-FFF2-40B4-BE49-F238E27FC236}">
                <a16:creationId xmlns:a16="http://schemas.microsoft.com/office/drawing/2014/main" id="{BA89DCD6-5EBF-1DC8-8608-F6038385463F}"/>
              </a:ext>
            </a:extLst>
          </p:cNvPr>
          <p:cNvPicPr>
            <a:picLocks noChangeAspect="1"/>
          </p:cNvPicPr>
          <p:nvPr/>
        </p:nvPicPr>
        <p:blipFill>
          <a:blip r:embed="rId8"/>
          <a:srcRect l="8463" t="85228" r="59278" b="4482"/>
          <a:stretch>
            <a:fillRect/>
          </a:stretch>
        </p:blipFill>
        <p:spPr>
          <a:xfrm rot="5400000">
            <a:off x="1546202" y="7384023"/>
            <a:ext cx="2046336" cy="209565"/>
          </a:xfrm>
          <a:prstGeom prst="rect">
            <a:avLst/>
          </a:prstGeom>
        </p:spPr>
      </p:pic>
      <p:sp>
        <p:nvSpPr>
          <p:cNvPr id="17" name="Freeform 17">
            <a:extLst>
              <a:ext uri="{FF2B5EF4-FFF2-40B4-BE49-F238E27FC236}">
                <a16:creationId xmlns:a16="http://schemas.microsoft.com/office/drawing/2014/main" id="{D950E50F-8C8E-CF13-B282-32436BFF88C8}"/>
              </a:ext>
            </a:extLst>
          </p:cNvPr>
          <p:cNvSpPr/>
          <p:nvPr/>
        </p:nvSpPr>
        <p:spPr>
          <a:xfrm>
            <a:off x="1546990" y="831631"/>
            <a:ext cx="1971858" cy="1860717"/>
          </a:xfrm>
          <a:custGeom>
            <a:avLst/>
            <a:gdLst/>
            <a:ahLst/>
            <a:cxnLst/>
            <a:rect l="l" t="t" r="r" b="b"/>
            <a:pathLst>
              <a:path w="1971858" h="1860717">
                <a:moveTo>
                  <a:pt x="0" y="0"/>
                </a:moveTo>
                <a:lnTo>
                  <a:pt x="1971858" y="0"/>
                </a:lnTo>
                <a:lnTo>
                  <a:pt x="1971858" y="1860717"/>
                </a:lnTo>
                <a:lnTo>
                  <a:pt x="0" y="18607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a:extLst>
              <a:ext uri="{FF2B5EF4-FFF2-40B4-BE49-F238E27FC236}">
                <a16:creationId xmlns:a16="http://schemas.microsoft.com/office/drawing/2014/main" id="{C0ECFC13-0D47-F44F-A706-D114014FC766}"/>
              </a:ext>
            </a:extLst>
          </p:cNvPr>
          <p:cNvSpPr/>
          <p:nvPr/>
        </p:nvSpPr>
        <p:spPr>
          <a:xfrm>
            <a:off x="14928075" y="7104970"/>
            <a:ext cx="1971858" cy="1860717"/>
          </a:xfrm>
          <a:custGeom>
            <a:avLst/>
            <a:gdLst/>
            <a:ahLst/>
            <a:cxnLst/>
            <a:rect l="l" t="t" r="r" b="b"/>
            <a:pathLst>
              <a:path w="1971858" h="1860717">
                <a:moveTo>
                  <a:pt x="0" y="0"/>
                </a:moveTo>
                <a:lnTo>
                  <a:pt x="1971857" y="0"/>
                </a:lnTo>
                <a:lnTo>
                  <a:pt x="1971857" y="1860716"/>
                </a:lnTo>
                <a:lnTo>
                  <a:pt x="0" y="18607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a:extLst>
              <a:ext uri="{FF2B5EF4-FFF2-40B4-BE49-F238E27FC236}">
                <a16:creationId xmlns:a16="http://schemas.microsoft.com/office/drawing/2014/main" id="{A46E2784-6589-0ECF-CD8A-197FB2272713}"/>
              </a:ext>
            </a:extLst>
          </p:cNvPr>
          <p:cNvSpPr/>
          <p:nvPr/>
        </p:nvSpPr>
        <p:spPr>
          <a:xfrm rot="-10800000">
            <a:off x="8962408" y="407771"/>
            <a:ext cx="277806" cy="277806"/>
          </a:xfrm>
          <a:custGeom>
            <a:avLst/>
            <a:gdLst/>
            <a:ahLst/>
            <a:cxnLst/>
            <a:rect l="l" t="t" r="r" b="b"/>
            <a:pathLst>
              <a:path w="277806" h="277806">
                <a:moveTo>
                  <a:pt x="0" y="0"/>
                </a:moveTo>
                <a:lnTo>
                  <a:pt x="277807" y="0"/>
                </a:lnTo>
                <a:lnTo>
                  <a:pt x="277807" y="277806"/>
                </a:lnTo>
                <a:lnTo>
                  <a:pt x="0" y="2778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20" name="Picture 20">
            <a:extLst>
              <a:ext uri="{FF2B5EF4-FFF2-40B4-BE49-F238E27FC236}">
                <a16:creationId xmlns:a16="http://schemas.microsoft.com/office/drawing/2014/main" id="{6C630B3F-FF12-405C-5DEB-12C58E47322C}"/>
              </a:ext>
            </a:extLst>
          </p:cNvPr>
          <p:cNvPicPr>
            <a:picLocks noChangeAspect="1"/>
          </p:cNvPicPr>
          <p:nvPr/>
        </p:nvPicPr>
        <p:blipFill>
          <a:blip r:embed="rId13"/>
          <a:srcRect/>
          <a:stretch>
            <a:fillRect/>
          </a:stretch>
        </p:blipFill>
        <p:spPr>
          <a:xfrm>
            <a:off x="5109208" y="2325947"/>
            <a:ext cx="397720" cy="366889"/>
          </a:xfrm>
          <a:prstGeom prst="rect">
            <a:avLst/>
          </a:prstGeom>
        </p:spPr>
      </p:pic>
      <p:pic>
        <p:nvPicPr>
          <p:cNvPr id="21" name="Picture 21">
            <a:extLst>
              <a:ext uri="{FF2B5EF4-FFF2-40B4-BE49-F238E27FC236}">
                <a16:creationId xmlns:a16="http://schemas.microsoft.com/office/drawing/2014/main" id="{26BB33C9-4EBD-0130-6411-300B5141C167}"/>
              </a:ext>
            </a:extLst>
          </p:cNvPr>
          <p:cNvPicPr>
            <a:picLocks noChangeAspect="1"/>
          </p:cNvPicPr>
          <p:nvPr/>
        </p:nvPicPr>
        <p:blipFill>
          <a:blip r:embed="rId13"/>
          <a:srcRect/>
          <a:stretch>
            <a:fillRect/>
          </a:stretch>
        </p:blipFill>
        <p:spPr>
          <a:xfrm flipH="1" flipV="1">
            <a:off x="12956507" y="7488805"/>
            <a:ext cx="397720" cy="366889"/>
          </a:xfrm>
          <a:prstGeom prst="rect">
            <a:avLst/>
          </a:prstGeom>
        </p:spPr>
      </p:pic>
      <p:sp>
        <p:nvSpPr>
          <p:cNvPr id="22" name="TextBox 22">
            <a:extLst>
              <a:ext uri="{FF2B5EF4-FFF2-40B4-BE49-F238E27FC236}">
                <a16:creationId xmlns:a16="http://schemas.microsoft.com/office/drawing/2014/main" id="{347C670C-EF40-73B9-568E-E234CFFCADE0}"/>
              </a:ext>
            </a:extLst>
          </p:cNvPr>
          <p:cNvSpPr txBox="1"/>
          <p:nvPr/>
        </p:nvSpPr>
        <p:spPr>
          <a:xfrm>
            <a:off x="7943573" y="1438312"/>
            <a:ext cx="2046130" cy="860492"/>
          </a:xfrm>
          <a:prstGeom prst="rect">
            <a:avLst/>
          </a:prstGeom>
        </p:spPr>
        <p:txBody>
          <a:bodyPr lIns="0" tIns="0" rIns="0" bIns="0" rtlCol="0" anchor="t">
            <a:spAutoFit/>
          </a:bodyPr>
          <a:lstStyle/>
          <a:p>
            <a:pPr marL="0" lvl="0" indent="0" algn="ctr">
              <a:lnSpc>
                <a:spcPts val="3522"/>
              </a:lnSpc>
              <a:spcBef>
                <a:spcPct val="0"/>
              </a:spcBef>
            </a:pPr>
            <a:r>
              <a:rPr lang="en-US" sz="1950" b="1" spc="385">
                <a:solidFill>
                  <a:srgbClr val="60FFE3"/>
                </a:solidFill>
                <a:latin typeface="Glock Grotesk Heavy"/>
                <a:ea typeface="Glock Grotesk Heavy"/>
                <a:cs typeface="Glock Grotesk Heavy"/>
              </a:rPr>
              <a:t>7</a:t>
            </a:r>
          </a:p>
          <a:p>
            <a:pPr algn="ctr">
              <a:lnSpc>
                <a:spcPts val="3522"/>
              </a:lnSpc>
              <a:spcBef>
                <a:spcPct val="0"/>
              </a:spcBef>
            </a:pPr>
            <a:endParaRPr lang="en-US" sz="1950" b="1" spc="385">
              <a:solidFill>
                <a:srgbClr val="60FFE3"/>
              </a:solidFill>
              <a:latin typeface="Glock Grotesk Heavy"/>
              <a:ea typeface="Glock Grotesk Heavy"/>
              <a:cs typeface="Glock Grotesk Heavy"/>
            </a:endParaRPr>
          </a:p>
        </p:txBody>
      </p:sp>
      <p:pic>
        <p:nvPicPr>
          <p:cNvPr id="24" name="Picture 23" descr="A screenshot of a computer error&#10;&#10;AI-generated content may be incorrect.">
            <a:extLst>
              <a:ext uri="{FF2B5EF4-FFF2-40B4-BE49-F238E27FC236}">
                <a16:creationId xmlns:a16="http://schemas.microsoft.com/office/drawing/2014/main" id="{5DAFFDD0-0B86-673F-474D-5D761F03DECA}"/>
              </a:ext>
            </a:extLst>
          </p:cNvPr>
          <p:cNvPicPr>
            <a:picLocks noChangeAspect="1"/>
          </p:cNvPicPr>
          <p:nvPr/>
        </p:nvPicPr>
        <p:blipFill>
          <a:blip r:embed="rId14"/>
          <a:stretch>
            <a:fillRect/>
          </a:stretch>
        </p:blipFill>
        <p:spPr>
          <a:xfrm>
            <a:off x="1538945" y="4745914"/>
            <a:ext cx="2065611" cy="1721397"/>
          </a:xfrm>
          <a:prstGeom prst="rect">
            <a:avLst/>
          </a:prstGeom>
        </p:spPr>
      </p:pic>
      <p:pic>
        <p:nvPicPr>
          <p:cNvPr id="26" name="Picture 25" descr="A screenshot of a game&#10;&#10;AI-generated content may be incorrect.">
            <a:extLst>
              <a:ext uri="{FF2B5EF4-FFF2-40B4-BE49-F238E27FC236}">
                <a16:creationId xmlns:a16="http://schemas.microsoft.com/office/drawing/2014/main" id="{7EE188BB-69A0-4EE2-71C8-2166EE66EA75}"/>
              </a:ext>
            </a:extLst>
          </p:cNvPr>
          <p:cNvPicPr>
            <a:picLocks noChangeAspect="1"/>
          </p:cNvPicPr>
          <p:nvPr/>
        </p:nvPicPr>
        <p:blipFill>
          <a:blip r:embed="rId15"/>
          <a:stretch>
            <a:fillRect/>
          </a:stretch>
        </p:blipFill>
        <p:spPr>
          <a:xfrm>
            <a:off x="3841531" y="2110280"/>
            <a:ext cx="11353800" cy="7524750"/>
          </a:xfrm>
          <a:prstGeom prst="rect">
            <a:avLst/>
          </a:prstGeom>
        </p:spPr>
      </p:pic>
    </p:spTree>
    <p:extLst>
      <p:ext uri="{BB962C8B-B14F-4D97-AF65-F5344CB8AC3E}">
        <p14:creationId xmlns:p14="http://schemas.microsoft.com/office/powerpoint/2010/main" val="76705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a:extLst>
            <a:ext uri="{FF2B5EF4-FFF2-40B4-BE49-F238E27FC236}">
              <a16:creationId xmlns:a16="http://schemas.microsoft.com/office/drawing/2014/main" id="{ECD933B7-3D41-141C-54EA-DB357AE727F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D0E4FF2-0455-C956-F1AD-E265956F9512}"/>
              </a:ext>
            </a:extLst>
          </p:cNvPr>
          <p:cNvSpPr/>
          <p:nvPr/>
        </p:nvSpPr>
        <p:spPr>
          <a:xfrm flipV="1">
            <a:off x="712552" y="407366"/>
            <a:ext cx="16822045" cy="9472267"/>
          </a:xfrm>
          <a:custGeom>
            <a:avLst/>
            <a:gdLst/>
            <a:ahLst/>
            <a:cxnLst/>
            <a:rect l="l" t="t" r="r" b="b"/>
            <a:pathLst>
              <a:path w="16822045" h="9472267">
                <a:moveTo>
                  <a:pt x="0" y="9472268"/>
                </a:moveTo>
                <a:lnTo>
                  <a:pt x="16822044" y="9472268"/>
                </a:lnTo>
                <a:lnTo>
                  <a:pt x="16822044" y="0"/>
                </a:lnTo>
                <a:lnTo>
                  <a:pt x="0" y="0"/>
                </a:lnTo>
                <a:lnTo>
                  <a:pt x="0" y="947226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129D2666-6525-82B6-41E3-B4A3E0243AF8}"/>
              </a:ext>
            </a:extLst>
          </p:cNvPr>
          <p:cNvSpPr/>
          <p:nvPr/>
        </p:nvSpPr>
        <p:spPr>
          <a:xfrm>
            <a:off x="1774107" y="628176"/>
            <a:ext cx="1800091" cy="284742"/>
          </a:xfrm>
          <a:custGeom>
            <a:avLst/>
            <a:gdLst/>
            <a:ahLst/>
            <a:cxnLst/>
            <a:rect l="l" t="t" r="r" b="b"/>
            <a:pathLst>
              <a:path w="1800091" h="284742">
                <a:moveTo>
                  <a:pt x="0" y="0"/>
                </a:moveTo>
                <a:lnTo>
                  <a:pt x="1800090" y="0"/>
                </a:lnTo>
                <a:lnTo>
                  <a:pt x="1800090" y="284741"/>
                </a:lnTo>
                <a:lnTo>
                  <a:pt x="0" y="2847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C7E3A751-D35B-50A6-C10F-B58085E119F1}"/>
              </a:ext>
            </a:extLst>
          </p:cNvPr>
          <p:cNvSpPr/>
          <p:nvPr/>
        </p:nvSpPr>
        <p:spPr>
          <a:xfrm rot="-5400000" flipH="1">
            <a:off x="405827" y="8550944"/>
            <a:ext cx="1221494" cy="193218"/>
          </a:xfrm>
          <a:custGeom>
            <a:avLst/>
            <a:gdLst/>
            <a:ahLst/>
            <a:cxnLst/>
            <a:rect l="l" t="t" r="r" b="b"/>
            <a:pathLst>
              <a:path w="1221494" h="193218">
                <a:moveTo>
                  <a:pt x="1221495" y="0"/>
                </a:moveTo>
                <a:lnTo>
                  <a:pt x="0" y="0"/>
                </a:lnTo>
                <a:lnTo>
                  <a:pt x="0" y="193218"/>
                </a:lnTo>
                <a:lnTo>
                  <a:pt x="1221495" y="193218"/>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7B63AF82-8797-AB48-FF3D-9FB8EBCAB74A}"/>
              </a:ext>
            </a:extLst>
          </p:cNvPr>
          <p:cNvSpPr/>
          <p:nvPr/>
        </p:nvSpPr>
        <p:spPr>
          <a:xfrm rot="-5400000">
            <a:off x="16625411" y="8550944"/>
            <a:ext cx="1221494" cy="193218"/>
          </a:xfrm>
          <a:custGeom>
            <a:avLst/>
            <a:gdLst/>
            <a:ahLst/>
            <a:cxnLst/>
            <a:rect l="l" t="t" r="r" b="b"/>
            <a:pathLst>
              <a:path w="1221494" h="193218">
                <a:moveTo>
                  <a:pt x="0" y="0"/>
                </a:moveTo>
                <a:lnTo>
                  <a:pt x="1221495" y="0"/>
                </a:lnTo>
                <a:lnTo>
                  <a:pt x="1221495" y="193218"/>
                </a:lnTo>
                <a:lnTo>
                  <a:pt x="0" y="193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FF2B5EF4-FFF2-40B4-BE49-F238E27FC236}">
                <a16:creationId xmlns:a16="http://schemas.microsoft.com/office/drawing/2014/main" id="{062D8C6F-10FE-77CE-022A-DDD678383D52}"/>
              </a:ext>
            </a:extLst>
          </p:cNvPr>
          <p:cNvSpPr/>
          <p:nvPr/>
        </p:nvSpPr>
        <p:spPr>
          <a:xfrm flipH="1">
            <a:off x="14705704" y="628176"/>
            <a:ext cx="1800091" cy="284742"/>
          </a:xfrm>
          <a:custGeom>
            <a:avLst/>
            <a:gdLst/>
            <a:ahLst/>
            <a:cxnLst/>
            <a:rect l="l" t="t" r="r" b="b"/>
            <a:pathLst>
              <a:path w="1800091" h="284742">
                <a:moveTo>
                  <a:pt x="1800090" y="0"/>
                </a:moveTo>
                <a:lnTo>
                  <a:pt x="0" y="0"/>
                </a:lnTo>
                <a:lnTo>
                  <a:pt x="0" y="284741"/>
                </a:lnTo>
                <a:lnTo>
                  <a:pt x="1800090" y="284741"/>
                </a:lnTo>
                <a:lnTo>
                  <a:pt x="180009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a:extLst>
              <a:ext uri="{FF2B5EF4-FFF2-40B4-BE49-F238E27FC236}">
                <a16:creationId xmlns:a16="http://schemas.microsoft.com/office/drawing/2014/main" id="{634ED434-CDA9-CC1F-EB64-F1E496C2B54E}"/>
              </a:ext>
            </a:extLst>
          </p:cNvPr>
          <p:cNvSpPr/>
          <p:nvPr/>
        </p:nvSpPr>
        <p:spPr>
          <a:xfrm>
            <a:off x="4170987"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12D50ABF-42D6-EB94-D8FB-BDD32536C92B}"/>
              </a:ext>
            </a:extLst>
          </p:cNvPr>
          <p:cNvSpPr/>
          <p:nvPr/>
        </p:nvSpPr>
        <p:spPr>
          <a:xfrm>
            <a:off x="13837768"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a:extLst>
              <a:ext uri="{FF2B5EF4-FFF2-40B4-BE49-F238E27FC236}">
                <a16:creationId xmlns:a16="http://schemas.microsoft.com/office/drawing/2014/main" id="{823F0014-09D4-11EE-BC73-AE51366D154C}"/>
              </a:ext>
            </a:extLst>
          </p:cNvPr>
          <p:cNvGrpSpPr/>
          <p:nvPr/>
        </p:nvGrpSpPr>
        <p:grpSpPr>
          <a:xfrm>
            <a:off x="1976425" y="1114193"/>
            <a:ext cx="2313944" cy="647330"/>
            <a:chOff x="0" y="0"/>
            <a:chExt cx="2179076" cy="609600"/>
          </a:xfrm>
        </p:grpSpPr>
        <p:sp>
          <p:nvSpPr>
            <p:cNvPr id="10" name="Freeform 10">
              <a:extLst>
                <a:ext uri="{FF2B5EF4-FFF2-40B4-BE49-F238E27FC236}">
                  <a16:creationId xmlns:a16="http://schemas.microsoft.com/office/drawing/2014/main" id="{7B261EC8-3C3A-4884-AB14-8F32CA70F6FB}"/>
                </a:ext>
              </a:extLst>
            </p:cNvPr>
            <p:cNvSpPr/>
            <p:nvPr/>
          </p:nvSpPr>
          <p:spPr>
            <a:xfrm>
              <a:off x="0" y="0"/>
              <a:ext cx="2179076" cy="609600"/>
            </a:xfrm>
            <a:custGeom>
              <a:avLst/>
              <a:gdLst/>
              <a:ahLst/>
              <a:cxnLst/>
              <a:rect l="l" t="t" r="r" b="b"/>
              <a:pathLst>
                <a:path w="2179076" h="609600">
                  <a:moveTo>
                    <a:pt x="203200" y="0"/>
                  </a:moveTo>
                  <a:lnTo>
                    <a:pt x="2179076" y="0"/>
                  </a:lnTo>
                  <a:lnTo>
                    <a:pt x="1975876" y="609600"/>
                  </a:lnTo>
                  <a:lnTo>
                    <a:pt x="0" y="609600"/>
                  </a:lnTo>
                  <a:lnTo>
                    <a:pt x="203200" y="0"/>
                  </a:lnTo>
                  <a:close/>
                </a:path>
              </a:pathLst>
            </a:custGeom>
            <a:solidFill>
              <a:srgbClr val="000000">
                <a:alpha val="0"/>
              </a:srgbClr>
            </a:solidFill>
          </p:spPr>
        </p:sp>
        <p:sp>
          <p:nvSpPr>
            <p:cNvPr id="11" name="TextBox 11">
              <a:extLst>
                <a:ext uri="{FF2B5EF4-FFF2-40B4-BE49-F238E27FC236}">
                  <a16:creationId xmlns:a16="http://schemas.microsoft.com/office/drawing/2014/main" id="{A0F9D42E-7FC4-9DB4-23DF-44B2E6C4D77B}"/>
                </a:ext>
              </a:extLst>
            </p:cNvPr>
            <p:cNvSpPr txBox="1"/>
            <p:nvPr/>
          </p:nvSpPr>
          <p:spPr>
            <a:xfrm>
              <a:off x="101600" y="9525"/>
              <a:ext cx="1975876" cy="600075"/>
            </a:xfrm>
            <a:prstGeom prst="rect">
              <a:avLst/>
            </a:prstGeom>
          </p:spPr>
          <p:txBody>
            <a:bodyPr lIns="50800" tIns="50800" rIns="50800" bIns="50800" rtlCol="0" anchor="ctr"/>
            <a:lstStyle/>
            <a:p>
              <a:pPr algn="ctr">
                <a:lnSpc>
                  <a:spcPts val="2530"/>
                </a:lnSpc>
              </a:pPr>
              <a:endParaRPr/>
            </a:p>
          </p:txBody>
        </p:sp>
      </p:grpSp>
      <p:grpSp>
        <p:nvGrpSpPr>
          <p:cNvPr id="12" name="Group 12">
            <a:extLst>
              <a:ext uri="{FF2B5EF4-FFF2-40B4-BE49-F238E27FC236}">
                <a16:creationId xmlns:a16="http://schemas.microsoft.com/office/drawing/2014/main" id="{E23E7E01-62D8-9C25-8B06-2ECA3A75AFDF}"/>
              </a:ext>
            </a:extLst>
          </p:cNvPr>
          <p:cNvGrpSpPr/>
          <p:nvPr/>
        </p:nvGrpSpPr>
        <p:grpSpPr>
          <a:xfrm>
            <a:off x="1092089" y="1392127"/>
            <a:ext cx="4122028" cy="641033"/>
            <a:chOff x="0" y="0"/>
            <a:chExt cx="2613270" cy="406400"/>
          </a:xfrm>
        </p:grpSpPr>
        <p:sp>
          <p:nvSpPr>
            <p:cNvPr id="13" name="Freeform 13">
              <a:extLst>
                <a:ext uri="{FF2B5EF4-FFF2-40B4-BE49-F238E27FC236}">
                  <a16:creationId xmlns:a16="http://schemas.microsoft.com/office/drawing/2014/main" id="{1E13356B-59AA-92EC-A3B8-88BE38CC5FFE}"/>
                </a:ext>
              </a:extLst>
            </p:cNvPr>
            <p:cNvSpPr/>
            <p:nvPr/>
          </p:nvSpPr>
          <p:spPr>
            <a:xfrm>
              <a:off x="0" y="0"/>
              <a:ext cx="2613270" cy="406400"/>
            </a:xfrm>
            <a:custGeom>
              <a:avLst/>
              <a:gdLst/>
              <a:ahLst/>
              <a:cxnLst/>
              <a:rect l="l" t="t" r="r" b="b"/>
              <a:pathLst>
                <a:path w="2613270" h="406400">
                  <a:moveTo>
                    <a:pt x="2410070" y="0"/>
                  </a:moveTo>
                  <a:lnTo>
                    <a:pt x="203200" y="0"/>
                  </a:lnTo>
                  <a:lnTo>
                    <a:pt x="0" y="203200"/>
                  </a:lnTo>
                  <a:lnTo>
                    <a:pt x="203200" y="406400"/>
                  </a:lnTo>
                  <a:lnTo>
                    <a:pt x="2410070" y="406400"/>
                  </a:lnTo>
                  <a:lnTo>
                    <a:pt x="2613270" y="203200"/>
                  </a:lnTo>
                  <a:lnTo>
                    <a:pt x="2410070" y="0"/>
                  </a:lnTo>
                  <a:close/>
                </a:path>
              </a:pathLst>
            </a:custGeom>
            <a:solidFill>
              <a:srgbClr val="000000">
                <a:alpha val="0"/>
              </a:srgbClr>
            </a:solidFill>
            <a:ln w="19050" cap="sq">
              <a:solidFill>
                <a:srgbClr val="CF77FF"/>
              </a:solidFill>
              <a:prstDash val="solid"/>
              <a:miter/>
            </a:ln>
          </p:spPr>
        </p:sp>
        <p:sp>
          <p:nvSpPr>
            <p:cNvPr id="14" name="TextBox 14">
              <a:extLst>
                <a:ext uri="{FF2B5EF4-FFF2-40B4-BE49-F238E27FC236}">
                  <a16:creationId xmlns:a16="http://schemas.microsoft.com/office/drawing/2014/main" id="{67566939-A254-CC5A-9B0A-533DCA1C3679}"/>
                </a:ext>
              </a:extLst>
            </p:cNvPr>
            <p:cNvSpPr txBox="1"/>
            <p:nvPr/>
          </p:nvSpPr>
          <p:spPr>
            <a:xfrm>
              <a:off x="152400" y="9525"/>
              <a:ext cx="2308470" cy="396875"/>
            </a:xfrm>
            <a:prstGeom prst="rect">
              <a:avLst/>
            </a:prstGeom>
          </p:spPr>
          <p:txBody>
            <a:bodyPr lIns="50800" tIns="50800" rIns="50800" bIns="50800" rtlCol="0" anchor="ctr"/>
            <a:lstStyle/>
            <a:p>
              <a:pPr algn="ctr">
                <a:lnSpc>
                  <a:spcPts val="2530"/>
                </a:lnSpc>
              </a:pPr>
              <a:endParaRPr/>
            </a:p>
          </p:txBody>
        </p:sp>
      </p:grpSp>
      <p:sp>
        <p:nvSpPr>
          <p:cNvPr id="15" name="Freeform 15">
            <a:extLst>
              <a:ext uri="{FF2B5EF4-FFF2-40B4-BE49-F238E27FC236}">
                <a16:creationId xmlns:a16="http://schemas.microsoft.com/office/drawing/2014/main" id="{14568B81-F5D6-050A-128B-823FC94D8747}"/>
              </a:ext>
            </a:extLst>
          </p:cNvPr>
          <p:cNvSpPr/>
          <p:nvPr/>
        </p:nvSpPr>
        <p:spPr>
          <a:xfrm>
            <a:off x="1389613" y="1648432"/>
            <a:ext cx="217535" cy="207252"/>
          </a:xfrm>
          <a:custGeom>
            <a:avLst/>
            <a:gdLst/>
            <a:ahLst/>
            <a:cxnLst/>
            <a:rect l="l" t="t" r="r" b="b"/>
            <a:pathLst>
              <a:path w="217535" h="207252">
                <a:moveTo>
                  <a:pt x="0" y="0"/>
                </a:moveTo>
                <a:lnTo>
                  <a:pt x="217536" y="0"/>
                </a:lnTo>
                <a:lnTo>
                  <a:pt x="217536" y="207251"/>
                </a:lnTo>
                <a:lnTo>
                  <a:pt x="0" y="2072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a:extLst>
              <a:ext uri="{FF2B5EF4-FFF2-40B4-BE49-F238E27FC236}">
                <a16:creationId xmlns:a16="http://schemas.microsoft.com/office/drawing/2014/main" id="{97211525-893E-A81B-E090-A2E552907DD6}"/>
              </a:ext>
            </a:extLst>
          </p:cNvPr>
          <p:cNvSpPr/>
          <p:nvPr/>
        </p:nvSpPr>
        <p:spPr>
          <a:xfrm flipH="1">
            <a:off x="4580816" y="1648432"/>
            <a:ext cx="217535" cy="207252"/>
          </a:xfrm>
          <a:custGeom>
            <a:avLst/>
            <a:gdLst/>
            <a:ahLst/>
            <a:cxnLst/>
            <a:rect l="l" t="t" r="r" b="b"/>
            <a:pathLst>
              <a:path w="217535" h="207252">
                <a:moveTo>
                  <a:pt x="217536" y="0"/>
                </a:moveTo>
                <a:lnTo>
                  <a:pt x="0" y="0"/>
                </a:lnTo>
                <a:lnTo>
                  <a:pt x="0" y="207251"/>
                </a:lnTo>
                <a:lnTo>
                  <a:pt x="217536" y="207251"/>
                </a:lnTo>
                <a:lnTo>
                  <a:pt x="217536"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a:extLst>
              <a:ext uri="{FF2B5EF4-FFF2-40B4-BE49-F238E27FC236}">
                <a16:creationId xmlns:a16="http://schemas.microsoft.com/office/drawing/2014/main" id="{F36F3B2A-344C-483D-B175-322061A13939}"/>
              </a:ext>
            </a:extLst>
          </p:cNvPr>
          <p:cNvSpPr/>
          <p:nvPr/>
        </p:nvSpPr>
        <p:spPr>
          <a:xfrm rot="-5400000" flipV="1">
            <a:off x="15036432" y="4108240"/>
            <a:ext cx="825900" cy="2442177"/>
          </a:xfrm>
          <a:custGeom>
            <a:avLst/>
            <a:gdLst/>
            <a:ahLst/>
            <a:cxnLst/>
            <a:rect l="l" t="t" r="r" b="b"/>
            <a:pathLst>
              <a:path w="825900" h="2442177">
                <a:moveTo>
                  <a:pt x="0" y="2442177"/>
                </a:moveTo>
                <a:lnTo>
                  <a:pt x="825900" y="2442177"/>
                </a:lnTo>
                <a:lnTo>
                  <a:pt x="825900" y="0"/>
                </a:lnTo>
                <a:lnTo>
                  <a:pt x="0" y="0"/>
                </a:lnTo>
                <a:lnTo>
                  <a:pt x="0" y="2442177"/>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a:extLst>
              <a:ext uri="{FF2B5EF4-FFF2-40B4-BE49-F238E27FC236}">
                <a16:creationId xmlns:a16="http://schemas.microsoft.com/office/drawing/2014/main" id="{5F53F630-ECD7-4E36-E1F3-A80B3EC77D94}"/>
              </a:ext>
            </a:extLst>
          </p:cNvPr>
          <p:cNvSpPr/>
          <p:nvPr/>
        </p:nvSpPr>
        <p:spPr>
          <a:xfrm rot="-5400000">
            <a:off x="8648783" y="1647764"/>
            <a:ext cx="990434" cy="990434"/>
          </a:xfrm>
          <a:custGeom>
            <a:avLst/>
            <a:gdLst/>
            <a:ahLst/>
            <a:cxnLst/>
            <a:rect l="l" t="t" r="r" b="b"/>
            <a:pathLst>
              <a:path w="990434" h="990434">
                <a:moveTo>
                  <a:pt x="0" y="0"/>
                </a:moveTo>
                <a:lnTo>
                  <a:pt x="990434" y="0"/>
                </a:lnTo>
                <a:lnTo>
                  <a:pt x="990434" y="990434"/>
                </a:lnTo>
                <a:lnTo>
                  <a:pt x="0" y="990434"/>
                </a:lnTo>
                <a:lnTo>
                  <a:pt x="0"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0" name="Freeform 20">
            <a:extLst>
              <a:ext uri="{FF2B5EF4-FFF2-40B4-BE49-F238E27FC236}">
                <a16:creationId xmlns:a16="http://schemas.microsoft.com/office/drawing/2014/main" id="{A2C46009-AA01-32E5-3822-624235E8759D}"/>
              </a:ext>
            </a:extLst>
          </p:cNvPr>
          <p:cNvSpPr/>
          <p:nvPr/>
        </p:nvSpPr>
        <p:spPr>
          <a:xfrm rot="-5400000" flipH="1">
            <a:off x="8648783" y="7399659"/>
            <a:ext cx="990434" cy="990434"/>
          </a:xfrm>
          <a:custGeom>
            <a:avLst/>
            <a:gdLst/>
            <a:ahLst/>
            <a:cxnLst/>
            <a:rect l="l" t="t" r="r" b="b"/>
            <a:pathLst>
              <a:path w="990434" h="990434">
                <a:moveTo>
                  <a:pt x="990434" y="0"/>
                </a:moveTo>
                <a:lnTo>
                  <a:pt x="0" y="0"/>
                </a:lnTo>
                <a:lnTo>
                  <a:pt x="0" y="990434"/>
                </a:lnTo>
                <a:lnTo>
                  <a:pt x="990434" y="990434"/>
                </a:lnTo>
                <a:lnTo>
                  <a:pt x="990434"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1" name="Freeform 21">
            <a:extLst>
              <a:ext uri="{FF2B5EF4-FFF2-40B4-BE49-F238E27FC236}">
                <a16:creationId xmlns:a16="http://schemas.microsoft.com/office/drawing/2014/main" id="{5733983B-A134-36D9-DF2D-2BB64940901B}"/>
              </a:ext>
            </a:extLst>
          </p:cNvPr>
          <p:cNvSpPr/>
          <p:nvPr/>
        </p:nvSpPr>
        <p:spPr>
          <a:xfrm>
            <a:off x="7499093" y="1218155"/>
            <a:ext cx="3289814" cy="429609"/>
          </a:xfrm>
          <a:custGeom>
            <a:avLst/>
            <a:gdLst/>
            <a:ahLst/>
            <a:cxnLst/>
            <a:rect l="l" t="t" r="r" b="b"/>
            <a:pathLst>
              <a:path w="3289814" h="429609">
                <a:moveTo>
                  <a:pt x="0" y="0"/>
                </a:moveTo>
                <a:lnTo>
                  <a:pt x="3289814" y="0"/>
                </a:lnTo>
                <a:lnTo>
                  <a:pt x="3289814" y="429609"/>
                </a:lnTo>
                <a:lnTo>
                  <a:pt x="0" y="429609"/>
                </a:lnTo>
                <a:lnTo>
                  <a:pt x="0" y="0"/>
                </a:lnTo>
                <a:close/>
              </a:path>
            </a:pathLst>
          </a:custGeom>
          <a:blipFill>
            <a:blip r:embed="rId14">
              <a:extLst>
                <a:ext uri="{96DAC541-7B7A-43D3-8B79-37D633B846F1}">
                  <asvg:svgBlip xmlns:asvg="http://schemas.microsoft.com/office/drawing/2016/SVG/main" r:embed="rId15"/>
                </a:ext>
              </a:extLst>
            </a:blip>
            <a:stretch>
              <a:fillRect b="-384523"/>
            </a:stretch>
          </a:blipFill>
        </p:spPr>
      </p:sp>
      <p:sp>
        <p:nvSpPr>
          <p:cNvPr id="22" name="Freeform 22">
            <a:extLst>
              <a:ext uri="{FF2B5EF4-FFF2-40B4-BE49-F238E27FC236}">
                <a16:creationId xmlns:a16="http://schemas.microsoft.com/office/drawing/2014/main" id="{F83B0F28-B783-8144-90DB-509E78BD47CE}"/>
              </a:ext>
            </a:extLst>
          </p:cNvPr>
          <p:cNvSpPr/>
          <p:nvPr/>
        </p:nvSpPr>
        <p:spPr>
          <a:xfrm flipV="1">
            <a:off x="7499093" y="8603868"/>
            <a:ext cx="3289814" cy="429609"/>
          </a:xfrm>
          <a:custGeom>
            <a:avLst/>
            <a:gdLst/>
            <a:ahLst/>
            <a:cxnLst/>
            <a:rect l="l" t="t" r="r" b="b"/>
            <a:pathLst>
              <a:path w="3289814" h="429609">
                <a:moveTo>
                  <a:pt x="0" y="429609"/>
                </a:moveTo>
                <a:lnTo>
                  <a:pt x="3289814" y="429609"/>
                </a:lnTo>
                <a:lnTo>
                  <a:pt x="3289814" y="0"/>
                </a:lnTo>
                <a:lnTo>
                  <a:pt x="0" y="0"/>
                </a:lnTo>
                <a:lnTo>
                  <a:pt x="0" y="429609"/>
                </a:lnTo>
                <a:close/>
              </a:path>
            </a:pathLst>
          </a:custGeom>
          <a:blipFill>
            <a:blip r:embed="rId14">
              <a:extLst>
                <a:ext uri="{96DAC541-7B7A-43D3-8B79-37D633B846F1}">
                  <asvg:svgBlip xmlns:asvg="http://schemas.microsoft.com/office/drawing/2016/SVG/main" r:embed="rId15"/>
                </a:ext>
              </a:extLst>
            </a:blip>
            <a:stretch>
              <a:fillRect b="-384523"/>
            </a:stretch>
          </a:blipFill>
        </p:spPr>
      </p:sp>
      <p:pic>
        <p:nvPicPr>
          <p:cNvPr id="23" name="Picture 23">
            <a:extLst>
              <a:ext uri="{FF2B5EF4-FFF2-40B4-BE49-F238E27FC236}">
                <a16:creationId xmlns:a16="http://schemas.microsoft.com/office/drawing/2014/main" id="{A86373D3-C49E-1CB6-B624-430229EE8B81}"/>
              </a:ext>
            </a:extLst>
          </p:cNvPr>
          <p:cNvPicPr>
            <a:picLocks noChangeAspect="1"/>
          </p:cNvPicPr>
          <p:nvPr/>
        </p:nvPicPr>
        <p:blipFill>
          <a:blip r:embed="rId16"/>
          <a:srcRect/>
          <a:stretch>
            <a:fillRect/>
          </a:stretch>
        </p:blipFill>
        <p:spPr>
          <a:xfrm>
            <a:off x="2451123" y="8165270"/>
            <a:ext cx="223029" cy="224823"/>
          </a:xfrm>
          <a:prstGeom prst="rect">
            <a:avLst/>
          </a:prstGeom>
        </p:spPr>
      </p:pic>
      <p:pic>
        <p:nvPicPr>
          <p:cNvPr id="24" name="Picture 24">
            <a:extLst>
              <a:ext uri="{FF2B5EF4-FFF2-40B4-BE49-F238E27FC236}">
                <a16:creationId xmlns:a16="http://schemas.microsoft.com/office/drawing/2014/main" id="{D30F8E67-667E-914B-DFFC-7688B6CF2A21}"/>
              </a:ext>
            </a:extLst>
          </p:cNvPr>
          <p:cNvPicPr>
            <a:picLocks noChangeAspect="1"/>
          </p:cNvPicPr>
          <p:nvPr/>
        </p:nvPicPr>
        <p:blipFill>
          <a:blip r:embed="rId16"/>
          <a:srcRect/>
          <a:stretch>
            <a:fillRect/>
          </a:stretch>
        </p:blipFill>
        <p:spPr>
          <a:xfrm>
            <a:off x="15760985" y="2030569"/>
            <a:ext cx="223029" cy="224823"/>
          </a:xfrm>
          <a:prstGeom prst="rect">
            <a:avLst/>
          </a:prstGeom>
        </p:spPr>
      </p:pic>
      <p:sp>
        <p:nvSpPr>
          <p:cNvPr id="25" name="TextBox 25">
            <a:extLst>
              <a:ext uri="{FF2B5EF4-FFF2-40B4-BE49-F238E27FC236}">
                <a16:creationId xmlns:a16="http://schemas.microsoft.com/office/drawing/2014/main" id="{06B3D85F-89ED-AA14-1797-0FD0E8BE9EAA}"/>
              </a:ext>
            </a:extLst>
          </p:cNvPr>
          <p:cNvSpPr txBox="1"/>
          <p:nvPr/>
        </p:nvSpPr>
        <p:spPr>
          <a:xfrm>
            <a:off x="2130038" y="1537143"/>
            <a:ext cx="2046130" cy="411651"/>
          </a:xfrm>
          <a:prstGeom prst="rect">
            <a:avLst/>
          </a:prstGeom>
        </p:spPr>
        <p:txBody>
          <a:bodyPr wrap="square" lIns="0" tIns="0" rIns="0" bIns="0" rtlCol="0" anchor="t">
            <a:spAutoFit/>
          </a:bodyPr>
          <a:lstStyle/>
          <a:p>
            <a:pPr algn="ctr">
              <a:lnSpc>
                <a:spcPts val="3522"/>
              </a:lnSpc>
              <a:spcBef>
                <a:spcPct val="0"/>
              </a:spcBef>
            </a:pPr>
            <a:r>
              <a:rPr lang="en-US" sz="1950" b="1" spc="385">
                <a:solidFill>
                  <a:srgbClr val="60FFE3"/>
                </a:solidFill>
                <a:latin typeface="Glock Grotesk Heavy"/>
                <a:cs typeface="Times New Roman"/>
              </a:rPr>
              <a:t>8</a:t>
            </a:r>
          </a:p>
        </p:txBody>
      </p:sp>
      <p:sp>
        <p:nvSpPr>
          <p:cNvPr id="26" name="TextBox 26">
            <a:extLst>
              <a:ext uri="{FF2B5EF4-FFF2-40B4-BE49-F238E27FC236}">
                <a16:creationId xmlns:a16="http://schemas.microsoft.com/office/drawing/2014/main" id="{151757E9-C7FB-EE71-1FB9-2096C705048F}"/>
              </a:ext>
            </a:extLst>
          </p:cNvPr>
          <p:cNvSpPr txBox="1"/>
          <p:nvPr/>
        </p:nvSpPr>
        <p:spPr>
          <a:xfrm>
            <a:off x="4448793" y="4614276"/>
            <a:ext cx="9388975" cy="1192634"/>
          </a:xfrm>
          <a:prstGeom prst="rect">
            <a:avLst/>
          </a:prstGeom>
        </p:spPr>
        <p:txBody>
          <a:bodyPr lIns="0" tIns="0" rIns="0" bIns="0" rtlCol="0" anchor="t">
            <a:spAutoFit/>
          </a:bodyPr>
          <a:lstStyle/>
          <a:p>
            <a:pPr marL="0" lvl="0" indent="0" algn="ctr">
              <a:lnSpc>
                <a:spcPts val="9277"/>
              </a:lnSpc>
              <a:spcBef>
                <a:spcPct val="0"/>
              </a:spcBef>
            </a:pPr>
            <a:endParaRPr lang="en-US" sz="7950" u="none">
              <a:solidFill>
                <a:srgbClr val="FFFFFF"/>
              </a:solidFill>
              <a:latin typeface="StopMotion"/>
              <a:ea typeface="StopMotion"/>
              <a:cs typeface="StopMotion"/>
            </a:endParaRPr>
          </a:p>
        </p:txBody>
      </p:sp>
      <p:sp>
        <p:nvSpPr>
          <p:cNvPr id="31" name="TextBox 30">
            <a:extLst>
              <a:ext uri="{FF2B5EF4-FFF2-40B4-BE49-F238E27FC236}">
                <a16:creationId xmlns:a16="http://schemas.microsoft.com/office/drawing/2014/main" id="{6501A587-9B46-3D0D-6DD9-59FCB5C05068}"/>
              </a:ext>
            </a:extLst>
          </p:cNvPr>
          <p:cNvSpPr txBox="1"/>
          <p:nvPr/>
        </p:nvSpPr>
        <p:spPr>
          <a:xfrm>
            <a:off x="1103586" y="2581602"/>
            <a:ext cx="618796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F5F5F5"/>
                </a:solidFill>
                <a:latin typeface="Times New Roman"/>
                <a:ea typeface="Calibri"/>
                <a:cs typeface="Calibri"/>
              </a:rPr>
              <a:t>Restart Button lets you restart the game without running application from the IDE. If no is selected then game continues.</a:t>
            </a:r>
          </a:p>
        </p:txBody>
      </p:sp>
      <p:pic>
        <p:nvPicPr>
          <p:cNvPr id="27" name="Picture 26" descr="A screenshot of a computer&#10;&#10;AI-generated content may be incorrect.">
            <a:extLst>
              <a:ext uri="{FF2B5EF4-FFF2-40B4-BE49-F238E27FC236}">
                <a16:creationId xmlns:a16="http://schemas.microsoft.com/office/drawing/2014/main" id="{22D7F4D8-B515-E390-7AE0-8973B1EC6A1D}"/>
              </a:ext>
            </a:extLst>
          </p:cNvPr>
          <p:cNvPicPr>
            <a:picLocks noChangeAspect="1"/>
          </p:cNvPicPr>
          <p:nvPr/>
        </p:nvPicPr>
        <p:blipFill>
          <a:blip r:embed="rId17"/>
          <a:stretch>
            <a:fillRect/>
          </a:stretch>
        </p:blipFill>
        <p:spPr>
          <a:xfrm>
            <a:off x="7468421" y="4061263"/>
            <a:ext cx="4316795" cy="2460077"/>
          </a:xfrm>
          <a:prstGeom prst="rect">
            <a:avLst/>
          </a:prstGeom>
        </p:spPr>
      </p:pic>
      <p:pic>
        <p:nvPicPr>
          <p:cNvPr id="30" name="Picture 29" descr="A white circle with a arrow in it&#10;&#10;AI-generated content may be incorrect.">
            <a:extLst>
              <a:ext uri="{FF2B5EF4-FFF2-40B4-BE49-F238E27FC236}">
                <a16:creationId xmlns:a16="http://schemas.microsoft.com/office/drawing/2014/main" id="{65A8FE96-B198-B89A-D4CA-B61163EB82E5}"/>
              </a:ext>
            </a:extLst>
          </p:cNvPr>
          <p:cNvPicPr>
            <a:picLocks noChangeAspect="1"/>
          </p:cNvPicPr>
          <p:nvPr/>
        </p:nvPicPr>
        <p:blipFill>
          <a:blip r:embed="rId18"/>
          <a:stretch>
            <a:fillRect/>
          </a:stretch>
        </p:blipFill>
        <p:spPr>
          <a:xfrm>
            <a:off x="8653627" y="2574378"/>
            <a:ext cx="1098987" cy="1058917"/>
          </a:xfrm>
          <a:prstGeom prst="rect">
            <a:avLst/>
          </a:prstGeom>
        </p:spPr>
      </p:pic>
    </p:spTree>
    <p:extLst>
      <p:ext uri="{BB962C8B-B14F-4D97-AF65-F5344CB8AC3E}">
        <p14:creationId xmlns:p14="http://schemas.microsoft.com/office/powerpoint/2010/main" val="4228903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a:extLst>
            <a:ext uri="{FF2B5EF4-FFF2-40B4-BE49-F238E27FC236}">
              <a16:creationId xmlns:a16="http://schemas.microsoft.com/office/drawing/2014/main" id="{2617F99A-9B92-8264-A422-B124964B963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143B445-F65E-B399-7EFB-616E90F0A3F7}"/>
              </a:ext>
            </a:extLst>
          </p:cNvPr>
          <p:cNvSpPr/>
          <p:nvPr/>
        </p:nvSpPr>
        <p:spPr>
          <a:xfrm>
            <a:off x="733697" y="447184"/>
            <a:ext cx="16820606" cy="9845888"/>
          </a:xfrm>
          <a:custGeom>
            <a:avLst/>
            <a:gdLst/>
            <a:ahLst/>
            <a:cxnLst/>
            <a:rect l="l" t="t" r="r" b="b"/>
            <a:pathLst>
              <a:path w="16820606" h="9471457">
                <a:moveTo>
                  <a:pt x="0" y="0"/>
                </a:moveTo>
                <a:lnTo>
                  <a:pt x="16820606" y="0"/>
                </a:lnTo>
                <a:lnTo>
                  <a:pt x="16820606" y="9471458"/>
                </a:lnTo>
                <a:lnTo>
                  <a:pt x="0" y="94714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D6EA405D-6AFC-8E23-710F-7E1C8D6C3026}"/>
              </a:ext>
            </a:extLst>
          </p:cNvPr>
          <p:cNvSpPr/>
          <p:nvPr/>
        </p:nvSpPr>
        <p:spPr>
          <a:xfrm rot="10800000" flipH="1">
            <a:off x="1853840" y="9885439"/>
            <a:ext cx="1221494" cy="193218"/>
          </a:xfrm>
          <a:custGeom>
            <a:avLst/>
            <a:gdLst/>
            <a:ahLst/>
            <a:cxnLst/>
            <a:rect l="l" t="t" r="r" b="b"/>
            <a:pathLst>
              <a:path w="1221494" h="193218">
                <a:moveTo>
                  <a:pt x="1221495" y="0"/>
                </a:moveTo>
                <a:lnTo>
                  <a:pt x="0" y="0"/>
                </a:lnTo>
                <a:lnTo>
                  <a:pt x="0" y="193218"/>
                </a:lnTo>
                <a:lnTo>
                  <a:pt x="1221495" y="193218"/>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C8B828BD-EAD2-C138-1F4B-92C70D4D22F9}"/>
              </a:ext>
            </a:extLst>
          </p:cNvPr>
          <p:cNvSpPr/>
          <p:nvPr/>
        </p:nvSpPr>
        <p:spPr>
          <a:xfrm rot="-10800000" flipH="1">
            <a:off x="9508633" y="450065"/>
            <a:ext cx="1221494" cy="193218"/>
          </a:xfrm>
          <a:custGeom>
            <a:avLst/>
            <a:gdLst/>
            <a:ahLst/>
            <a:cxnLst/>
            <a:rect l="l" t="t" r="r" b="b"/>
            <a:pathLst>
              <a:path w="1221494" h="193218">
                <a:moveTo>
                  <a:pt x="1221495" y="0"/>
                </a:moveTo>
                <a:lnTo>
                  <a:pt x="0" y="0"/>
                </a:lnTo>
                <a:lnTo>
                  <a:pt x="0" y="193219"/>
                </a:lnTo>
                <a:lnTo>
                  <a:pt x="1221495" y="193219"/>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2373FFD0-F846-D1A5-E4A1-458958979A04}"/>
              </a:ext>
            </a:extLst>
          </p:cNvPr>
          <p:cNvSpPr/>
          <p:nvPr/>
        </p:nvSpPr>
        <p:spPr>
          <a:xfrm rot="-10800000">
            <a:off x="7529294" y="450065"/>
            <a:ext cx="1221494" cy="193218"/>
          </a:xfrm>
          <a:custGeom>
            <a:avLst/>
            <a:gdLst/>
            <a:ahLst/>
            <a:cxnLst/>
            <a:rect l="l" t="t" r="r" b="b"/>
            <a:pathLst>
              <a:path w="1221494" h="193218">
                <a:moveTo>
                  <a:pt x="0" y="0"/>
                </a:moveTo>
                <a:lnTo>
                  <a:pt x="1221494" y="0"/>
                </a:lnTo>
                <a:lnTo>
                  <a:pt x="1221494" y="193219"/>
                </a:lnTo>
                <a:lnTo>
                  <a:pt x="0" y="1932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FF2B5EF4-FFF2-40B4-BE49-F238E27FC236}">
                <a16:creationId xmlns:a16="http://schemas.microsoft.com/office/drawing/2014/main" id="{512DF3B1-4D3A-88BE-BAD6-9C8EE642613B}"/>
              </a:ext>
            </a:extLst>
          </p:cNvPr>
          <p:cNvSpPr/>
          <p:nvPr/>
        </p:nvSpPr>
        <p:spPr>
          <a:xfrm rot="10800000">
            <a:off x="15199225" y="9885439"/>
            <a:ext cx="1221494" cy="193218"/>
          </a:xfrm>
          <a:custGeom>
            <a:avLst/>
            <a:gdLst/>
            <a:ahLst/>
            <a:cxnLst/>
            <a:rect l="l" t="t" r="r" b="b"/>
            <a:pathLst>
              <a:path w="1221494" h="193218">
                <a:moveTo>
                  <a:pt x="0" y="0"/>
                </a:moveTo>
                <a:lnTo>
                  <a:pt x="1221494" y="0"/>
                </a:lnTo>
                <a:lnTo>
                  <a:pt x="1221494" y="193218"/>
                </a:lnTo>
                <a:lnTo>
                  <a:pt x="0" y="193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a:extLst>
              <a:ext uri="{FF2B5EF4-FFF2-40B4-BE49-F238E27FC236}">
                <a16:creationId xmlns:a16="http://schemas.microsoft.com/office/drawing/2014/main" id="{91080C0E-52DC-D0C2-1A50-2F386F2C00ED}"/>
              </a:ext>
            </a:extLst>
          </p:cNvPr>
          <p:cNvGrpSpPr/>
          <p:nvPr/>
        </p:nvGrpSpPr>
        <p:grpSpPr>
          <a:xfrm>
            <a:off x="7987028" y="3498728"/>
            <a:ext cx="2313944" cy="647330"/>
            <a:chOff x="0" y="0"/>
            <a:chExt cx="2179076" cy="609600"/>
          </a:xfrm>
        </p:grpSpPr>
        <p:sp>
          <p:nvSpPr>
            <p:cNvPr id="8" name="Freeform 8">
              <a:extLst>
                <a:ext uri="{FF2B5EF4-FFF2-40B4-BE49-F238E27FC236}">
                  <a16:creationId xmlns:a16="http://schemas.microsoft.com/office/drawing/2014/main" id="{5582AA85-3B8B-687F-CDEB-27ABE98872C4}"/>
                </a:ext>
              </a:extLst>
            </p:cNvPr>
            <p:cNvSpPr/>
            <p:nvPr/>
          </p:nvSpPr>
          <p:spPr>
            <a:xfrm>
              <a:off x="0" y="0"/>
              <a:ext cx="2179076" cy="609600"/>
            </a:xfrm>
            <a:custGeom>
              <a:avLst/>
              <a:gdLst/>
              <a:ahLst/>
              <a:cxnLst/>
              <a:rect l="l" t="t" r="r" b="b"/>
              <a:pathLst>
                <a:path w="2179076" h="609600">
                  <a:moveTo>
                    <a:pt x="203200" y="0"/>
                  </a:moveTo>
                  <a:lnTo>
                    <a:pt x="2179076" y="0"/>
                  </a:lnTo>
                  <a:lnTo>
                    <a:pt x="1975876" y="609600"/>
                  </a:lnTo>
                  <a:lnTo>
                    <a:pt x="0" y="609600"/>
                  </a:lnTo>
                  <a:lnTo>
                    <a:pt x="203200" y="0"/>
                  </a:lnTo>
                  <a:close/>
                </a:path>
              </a:pathLst>
            </a:custGeom>
            <a:solidFill>
              <a:srgbClr val="000000">
                <a:alpha val="0"/>
              </a:srgbClr>
            </a:solidFill>
          </p:spPr>
        </p:sp>
        <p:sp>
          <p:nvSpPr>
            <p:cNvPr id="9" name="TextBox 9">
              <a:extLst>
                <a:ext uri="{FF2B5EF4-FFF2-40B4-BE49-F238E27FC236}">
                  <a16:creationId xmlns:a16="http://schemas.microsoft.com/office/drawing/2014/main" id="{3202F230-6E7F-47EF-B6FA-58DF8E5D8127}"/>
                </a:ext>
              </a:extLst>
            </p:cNvPr>
            <p:cNvSpPr txBox="1"/>
            <p:nvPr/>
          </p:nvSpPr>
          <p:spPr>
            <a:xfrm>
              <a:off x="101600" y="9525"/>
              <a:ext cx="1975876" cy="600075"/>
            </a:xfrm>
            <a:prstGeom prst="rect">
              <a:avLst/>
            </a:prstGeom>
          </p:spPr>
          <p:txBody>
            <a:bodyPr lIns="50800" tIns="50800" rIns="50800" bIns="50800" rtlCol="0" anchor="ctr"/>
            <a:lstStyle/>
            <a:p>
              <a:pPr algn="ctr">
                <a:lnSpc>
                  <a:spcPts val="2530"/>
                </a:lnSpc>
              </a:pPr>
              <a:endParaRPr/>
            </a:p>
          </p:txBody>
        </p:sp>
      </p:grpSp>
      <p:grpSp>
        <p:nvGrpSpPr>
          <p:cNvPr id="10" name="Group 10">
            <a:extLst>
              <a:ext uri="{FF2B5EF4-FFF2-40B4-BE49-F238E27FC236}">
                <a16:creationId xmlns:a16="http://schemas.microsoft.com/office/drawing/2014/main" id="{559827B8-7AB0-3E74-6D08-7A0309A21B60}"/>
              </a:ext>
            </a:extLst>
          </p:cNvPr>
          <p:cNvGrpSpPr/>
          <p:nvPr/>
        </p:nvGrpSpPr>
        <p:grpSpPr>
          <a:xfrm>
            <a:off x="7082986" y="1332709"/>
            <a:ext cx="4122028" cy="641033"/>
            <a:chOff x="0" y="0"/>
            <a:chExt cx="2613270" cy="406400"/>
          </a:xfrm>
        </p:grpSpPr>
        <p:sp>
          <p:nvSpPr>
            <p:cNvPr id="11" name="Freeform 11">
              <a:extLst>
                <a:ext uri="{FF2B5EF4-FFF2-40B4-BE49-F238E27FC236}">
                  <a16:creationId xmlns:a16="http://schemas.microsoft.com/office/drawing/2014/main" id="{2C4FE3AA-A6B0-EA87-4258-BB4B7357BDE6}"/>
                </a:ext>
              </a:extLst>
            </p:cNvPr>
            <p:cNvSpPr/>
            <p:nvPr/>
          </p:nvSpPr>
          <p:spPr>
            <a:xfrm>
              <a:off x="0" y="0"/>
              <a:ext cx="2613270" cy="406400"/>
            </a:xfrm>
            <a:custGeom>
              <a:avLst/>
              <a:gdLst/>
              <a:ahLst/>
              <a:cxnLst/>
              <a:rect l="l" t="t" r="r" b="b"/>
              <a:pathLst>
                <a:path w="2613270" h="406400">
                  <a:moveTo>
                    <a:pt x="2410070" y="0"/>
                  </a:moveTo>
                  <a:lnTo>
                    <a:pt x="203200" y="0"/>
                  </a:lnTo>
                  <a:lnTo>
                    <a:pt x="0" y="203200"/>
                  </a:lnTo>
                  <a:lnTo>
                    <a:pt x="203200" y="406400"/>
                  </a:lnTo>
                  <a:lnTo>
                    <a:pt x="2410070" y="406400"/>
                  </a:lnTo>
                  <a:lnTo>
                    <a:pt x="2613270" y="203200"/>
                  </a:lnTo>
                  <a:lnTo>
                    <a:pt x="2410070" y="0"/>
                  </a:lnTo>
                  <a:close/>
                </a:path>
              </a:pathLst>
            </a:custGeom>
            <a:solidFill>
              <a:srgbClr val="000000">
                <a:alpha val="0"/>
              </a:srgbClr>
            </a:solidFill>
            <a:ln w="19050" cap="sq">
              <a:solidFill>
                <a:srgbClr val="CF77FF"/>
              </a:solidFill>
              <a:prstDash val="solid"/>
              <a:miter/>
            </a:ln>
          </p:spPr>
        </p:sp>
        <p:sp>
          <p:nvSpPr>
            <p:cNvPr id="12" name="TextBox 12">
              <a:extLst>
                <a:ext uri="{FF2B5EF4-FFF2-40B4-BE49-F238E27FC236}">
                  <a16:creationId xmlns:a16="http://schemas.microsoft.com/office/drawing/2014/main" id="{1D012EBA-35D4-D621-F4A0-D65502D61320}"/>
                </a:ext>
              </a:extLst>
            </p:cNvPr>
            <p:cNvSpPr txBox="1"/>
            <p:nvPr/>
          </p:nvSpPr>
          <p:spPr>
            <a:xfrm>
              <a:off x="152400" y="9525"/>
              <a:ext cx="2308470" cy="396875"/>
            </a:xfrm>
            <a:prstGeom prst="rect">
              <a:avLst/>
            </a:prstGeom>
          </p:spPr>
          <p:txBody>
            <a:bodyPr lIns="50800" tIns="50800" rIns="50800" bIns="50800" rtlCol="0" anchor="ctr"/>
            <a:lstStyle/>
            <a:p>
              <a:pPr algn="ctr">
                <a:lnSpc>
                  <a:spcPts val="2530"/>
                </a:lnSpc>
              </a:pPr>
              <a:endParaRPr/>
            </a:p>
          </p:txBody>
        </p:sp>
      </p:grpSp>
      <p:sp>
        <p:nvSpPr>
          <p:cNvPr id="13" name="Freeform 13">
            <a:extLst>
              <a:ext uri="{FF2B5EF4-FFF2-40B4-BE49-F238E27FC236}">
                <a16:creationId xmlns:a16="http://schemas.microsoft.com/office/drawing/2014/main" id="{AD3A29D9-01B5-463A-D430-13FBA0DAAEF8}"/>
              </a:ext>
            </a:extLst>
          </p:cNvPr>
          <p:cNvSpPr/>
          <p:nvPr/>
        </p:nvSpPr>
        <p:spPr>
          <a:xfrm>
            <a:off x="7538165" y="1549600"/>
            <a:ext cx="217535" cy="207252"/>
          </a:xfrm>
          <a:custGeom>
            <a:avLst/>
            <a:gdLst/>
            <a:ahLst/>
            <a:cxnLst/>
            <a:rect l="l" t="t" r="r" b="b"/>
            <a:pathLst>
              <a:path w="217535" h="207252">
                <a:moveTo>
                  <a:pt x="0" y="0"/>
                </a:moveTo>
                <a:lnTo>
                  <a:pt x="217536" y="0"/>
                </a:lnTo>
                <a:lnTo>
                  <a:pt x="217536" y="207251"/>
                </a:lnTo>
                <a:lnTo>
                  <a:pt x="0" y="2072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a:extLst>
              <a:ext uri="{FF2B5EF4-FFF2-40B4-BE49-F238E27FC236}">
                <a16:creationId xmlns:a16="http://schemas.microsoft.com/office/drawing/2014/main" id="{9E2F7B97-112B-969B-5E2D-5BE0D41C1536}"/>
              </a:ext>
            </a:extLst>
          </p:cNvPr>
          <p:cNvSpPr/>
          <p:nvPr/>
        </p:nvSpPr>
        <p:spPr>
          <a:xfrm flipH="1">
            <a:off x="10492885" y="1549600"/>
            <a:ext cx="217535" cy="207252"/>
          </a:xfrm>
          <a:custGeom>
            <a:avLst/>
            <a:gdLst/>
            <a:ahLst/>
            <a:cxnLst/>
            <a:rect l="l" t="t" r="r" b="b"/>
            <a:pathLst>
              <a:path w="217535" h="207252">
                <a:moveTo>
                  <a:pt x="217536" y="0"/>
                </a:moveTo>
                <a:lnTo>
                  <a:pt x="0" y="0"/>
                </a:lnTo>
                <a:lnTo>
                  <a:pt x="0" y="207251"/>
                </a:lnTo>
                <a:lnTo>
                  <a:pt x="217536" y="207251"/>
                </a:lnTo>
                <a:lnTo>
                  <a:pt x="217536"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5" name="Picture 15">
            <a:extLst>
              <a:ext uri="{FF2B5EF4-FFF2-40B4-BE49-F238E27FC236}">
                <a16:creationId xmlns:a16="http://schemas.microsoft.com/office/drawing/2014/main" id="{77DD39B1-322F-F16F-24FD-A1BB4C08E977}"/>
              </a:ext>
            </a:extLst>
          </p:cNvPr>
          <p:cNvPicPr>
            <a:picLocks noChangeAspect="1"/>
          </p:cNvPicPr>
          <p:nvPr/>
        </p:nvPicPr>
        <p:blipFill>
          <a:blip r:embed="rId8"/>
          <a:srcRect l="8463" t="85228" r="59278" b="4482"/>
          <a:stretch>
            <a:fillRect/>
          </a:stretch>
        </p:blipFill>
        <p:spPr>
          <a:xfrm rot="-5400000">
            <a:off x="15377844" y="2549880"/>
            <a:ext cx="2046336" cy="209565"/>
          </a:xfrm>
          <a:prstGeom prst="rect">
            <a:avLst/>
          </a:prstGeom>
        </p:spPr>
      </p:pic>
      <p:pic>
        <p:nvPicPr>
          <p:cNvPr id="16" name="Picture 16">
            <a:extLst>
              <a:ext uri="{FF2B5EF4-FFF2-40B4-BE49-F238E27FC236}">
                <a16:creationId xmlns:a16="http://schemas.microsoft.com/office/drawing/2014/main" id="{D9AB4E55-4CE3-4C77-425A-410168AC6846}"/>
              </a:ext>
            </a:extLst>
          </p:cNvPr>
          <p:cNvPicPr>
            <a:picLocks noChangeAspect="1"/>
          </p:cNvPicPr>
          <p:nvPr/>
        </p:nvPicPr>
        <p:blipFill>
          <a:blip r:embed="rId8"/>
          <a:srcRect l="8463" t="85228" r="59278" b="4482"/>
          <a:stretch>
            <a:fillRect/>
          </a:stretch>
        </p:blipFill>
        <p:spPr>
          <a:xfrm rot="5400000">
            <a:off x="1546202" y="7384023"/>
            <a:ext cx="2046336" cy="209565"/>
          </a:xfrm>
          <a:prstGeom prst="rect">
            <a:avLst/>
          </a:prstGeom>
        </p:spPr>
      </p:pic>
      <p:sp>
        <p:nvSpPr>
          <p:cNvPr id="17" name="Freeform 17">
            <a:extLst>
              <a:ext uri="{FF2B5EF4-FFF2-40B4-BE49-F238E27FC236}">
                <a16:creationId xmlns:a16="http://schemas.microsoft.com/office/drawing/2014/main" id="{A7E4D020-5819-8D38-83B9-FBB536D3F01D}"/>
              </a:ext>
            </a:extLst>
          </p:cNvPr>
          <p:cNvSpPr/>
          <p:nvPr/>
        </p:nvSpPr>
        <p:spPr>
          <a:xfrm>
            <a:off x="1546990" y="831631"/>
            <a:ext cx="1971858" cy="1860717"/>
          </a:xfrm>
          <a:custGeom>
            <a:avLst/>
            <a:gdLst/>
            <a:ahLst/>
            <a:cxnLst/>
            <a:rect l="l" t="t" r="r" b="b"/>
            <a:pathLst>
              <a:path w="1971858" h="1860717">
                <a:moveTo>
                  <a:pt x="0" y="0"/>
                </a:moveTo>
                <a:lnTo>
                  <a:pt x="1971858" y="0"/>
                </a:lnTo>
                <a:lnTo>
                  <a:pt x="1971858" y="1860717"/>
                </a:lnTo>
                <a:lnTo>
                  <a:pt x="0" y="18607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a:extLst>
              <a:ext uri="{FF2B5EF4-FFF2-40B4-BE49-F238E27FC236}">
                <a16:creationId xmlns:a16="http://schemas.microsoft.com/office/drawing/2014/main" id="{67DB38DB-2FBB-F7DF-5A79-CC9A2A81978C}"/>
              </a:ext>
            </a:extLst>
          </p:cNvPr>
          <p:cNvSpPr/>
          <p:nvPr/>
        </p:nvSpPr>
        <p:spPr>
          <a:xfrm>
            <a:off x="14928075" y="7104970"/>
            <a:ext cx="1971858" cy="1860717"/>
          </a:xfrm>
          <a:custGeom>
            <a:avLst/>
            <a:gdLst/>
            <a:ahLst/>
            <a:cxnLst/>
            <a:rect l="l" t="t" r="r" b="b"/>
            <a:pathLst>
              <a:path w="1971858" h="1860717">
                <a:moveTo>
                  <a:pt x="0" y="0"/>
                </a:moveTo>
                <a:lnTo>
                  <a:pt x="1971857" y="0"/>
                </a:lnTo>
                <a:lnTo>
                  <a:pt x="1971857" y="1860716"/>
                </a:lnTo>
                <a:lnTo>
                  <a:pt x="0" y="18607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a:extLst>
              <a:ext uri="{FF2B5EF4-FFF2-40B4-BE49-F238E27FC236}">
                <a16:creationId xmlns:a16="http://schemas.microsoft.com/office/drawing/2014/main" id="{CEACDC8B-6C8B-BC59-2E62-B91D7AD78670}"/>
              </a:ext>
            </a:extLst>
          </p:cNvPr>
          <p:cNvSpPr/>
          <p:nvPr/>
        </p:nvSpPr>
        <p:spPr>
          <a:xfrm rot="-10800000">
            <a:off x="8962408" y="407771"/>
            <a:ext cx="277806" cy="277806"/>
          </a:xfrm>
          <a:custGeom>
            <a:avLst/>
            <a:gdLst/>
            <a:ahLst/>
            <a:cxnLst/>
            <a:rect l="l" t="t" r="r" b="b"/>
            <a:pathLst>
              <a:path w="277806" h="277806">
                <a:moveTo>
                  <a:pt x="0" y="0"/>
                </a:moveTo>
                <a:lnTo>
                  <a:pt x="277807" y="0"/>
                </a:lnTo>
                <a:lnTo>
                  <a:pt x="277807" y="277806"/>
                </a:lnTo>
                <a:lnTo>
                  <a:pt x="0" y="2778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20" name="Picture 20">
            <a:extLst>
              <a:ext uri="{FF2B5EF4-FFF2-40B4-BE49-F238E27FC236}">
                <a16:creationId xmlns:a16="http://schemas.microsoft.com/office/drawing/2014/main" id="{A541EAE7-1FCD-3F75-E8A6-973612B6976E}"/>
              </a:ext>
            </a:extLst>
          </p:cNvPr>
          <p:cNvPicPr>
            <a:picLocks noChangeAspect="1"/>
          </p:cNvPicPr>
          <p:nvPr/>
        </p:nvPicPr>
        <p:blipFill>
          <a:blip r:embed="rId13"/>
          <a:srcRect/>
          <a:stretch>
            <a:fillRect/>
          </a:stretch>
        </p:blipFill>
        <p:spPr>
          <a:xfrm>
            <a:off x="5109208" y="2325947"/>
            <a:ext cx="397720" cy="366889"/>
          </a:xfrm>
          <a:prstGeom prst="rect">
            <a:avLst/>
          </a:prstGeom>
        </p:spPr>
      </p:pic>
      <p:pic>
        <p:nvPicPr>
          <p:cNvPr id="21" name="Picture 21">
            <a:extLst>
              <a:ext uri="{FF2B5EF4-FFF2-40B4-BE49-F238E27FC236}">
                <a16:creationId xmlns:a16="http://schemas.microsoft.com/office/drawing/2014/main" id="{A88A06D3-DFE3-86D5-C249-F3536CF1DDE7}"/>
              </a:ext>
            </a:extLst>
          </p:cNvPr>
          <p:cNvPicPr>
            <a:picLocks noChangeAspect="1"/>
          </p:cNvPicPr>
          <p:nvPr/>
        </p:nvPicPr>
        <p:blipFill>
          <a:blip r:embed="rId13"/>
          <a:srcRect/>
          <a:stretch>
            <a:fillRect/>
          </a:stretch>
        </p:blipFill>
        <p:spPr>
          <a:xfrm flipH="1" flipV="1">
            <a:off x="12956507" y="7488805"/>
            <a:ext cx="397720" cy="366889"/>
          </a:xfrm>
          <a:prstGeom prst="rect">
            <a:avLst/>
          </a:prstGeom>
        </p:spPr>
      </p:pic>
      <p:sp>
        <p:nvSpPr>
          <p:cNvPr id="22" name="TextBox 22">
            <a:extLst>
              <a:ext uri="{FF2B5EF4-FFF2-40B4-BE49-F238E27FC236}">
                <a16:creationId xmlns:a16="http://schemas.microsoft.com/office/drawing/2014/main" id="{6A046266-2F1C-6A20-22D2-80AFDB84DF68}"/>
              </a:ext>
            </a:extLst>
          </p:cNvPr>
          <p:cNvSpPr txBox="1"/>
          <p:nvPr/>
        </p:nvSpPr>
        <p:spPr>
          <a:xfrm>
            <a:off x="7943573" y="1438312"/>
            <a:ext cx="2046130" cy="411651"/>
          </a:xfrm>
          <a:prstGeom prst="rect">
            <a:avLst/>
          </a:prstGeom>
        </p:spPr>
        <p:txBody>
          <a:bodyPr lIns="0" tIns="0" rIns="0" bIns="0" rtlCol="0" anchor="t">
            <a:spAutoFit/>
          </a:bodyPr>
          <a:lstStyle/>
          <a:p>
            <a:pPr marL="0" lvl="0" indent="0" algn="ctr">
              <a:lnSpc>
                <a:spcPts val="3522"/>
              </a:lnSpc>
              <a:spcBef>
                <a:spcPct val="0"/>
              </a:spcBef>
            </a:pPr>
            <a:r>
              <a:rPr lang="en-US" sz="1950" b="1" spc="385">
                <a:solidFill>
                  <a:srgbClr val="60FFE3"/>
                </a:solidFill>
                <a:latin typeface="Glock Grotesk Heavy"/>
                <a:ea typeface="Glock Grotesk Heavy"/>
                <a:cs typeface="Glock Grotesk Heavy"/>
              </a:rPr>
              <a:t>8</a:t>
            </a:r>
            <a:endParaRPr lang="en-US" sz="1978" b="1" u="none" spc="385">
              <a:solidFill>
                <a:srgbClr val="60FFE3"/>
              </a:solidFill>
              <a:latin typeface="Glock Grotesk Heavy"/>
              <a:ea typeface="Glock Grotesk Heavy"/>
              <a:cs typeface="Glock Grotesk Heavy"/>
              <a:sym typeface="Glock Grotesk Heavy"/>
            </a:endParaRPr>
          </a:p>
        </p:txBody>
      </p:sp>
      <p:pic>
        <p:nvPicPr>
          <p:cNvPr id="28" name="Picture 27">
            <a:extLst>
              <a:ext uri="{FF2B5EF4-FFF2-40B4-BE49-F238E27FC236}">
                <a16:creationId xmlns:a16="http://schemas.microsoft.com/office/drawing/2014/main" id="{5657D96D-7346-A7B5-5863-E939F888DC76}"/>
              </a:ext>
            </a:extLst>
          </p:cNvPr>
          <p:cNvPicPr>
            <a:picLocks noChangeAspect="1"/>
          </p:cNvPicPr>
          <p:nvPr/>
        </p:nvPicPr>
        <p:blipFill>
          <a:blip r:embed="rId14"/>
          <a:stretch>
            <a:fillRect/>
          </a:stretch>
        </p:blipFill>
        <p:spPr>
          <a:xfrm>
            <a:off x="3287721" y="1968939"/>
            <a:ext cx="11382375" cy="7667625"/>
          </a:xfrm>
          <a:prstGeom prst="rect">
            <a:avLst/>
          </a:prstGeom>
        </p:spPr>
      </p:pic>
    </p:spTree>
    <p:extLst>
      <p:ext uri="{BB962C8B-B14F-4D97-AF65-F5344CB8AC3E}">
        <p14:creationId xmlns:p14="http://schemas.microsoft.com/office/powerpoint/2010/main" val="203733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a:extLst>
            <a:ext uri="{FF2B5EF4-FFF2-40B4-BE49-F238E27FC236}">
              <a16:creationId xmlns:a16="http://schemas.microsoft.com/office/drawing/2014/main" id="{A8B17740-A091-62A9-9E54-861862CE0E0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119AECA-32A2-1CDE-0CBF-C10EA279B9B8}"/>
              </a:ext>
            </a:extLst>
          </p:cNvPr>
          <p:cNvSpPr/>
          <p:nvPr/>
        </p:nvSpPr>
        <p:spPr>
          <a:xfrm flipV="1">
            <a:off x="712552" y="407366"/>
            <a:ext cx="16822045" cy="9472267"/>
          </a:xfrm>
          <a:custGeom>
            <a:avLst/>
            <a:gdLst/>
            <a:ahLst/>
            <a:cxnLst/>
            <a:rect l="l" t="t" r="r" b="b"/>
            <a:pathLst>
              <a:path w="16822045" h="9472267">
                <a:moveTo>
                  <a:pt x="0" y="9472268"/>
                </a:moveTo>
                <a:lnTo>
                  <a:pt x="16822044" y="9472268"/>
                </a:lnTo>
                <a:lnTo>
                  <a:pt x="16822044" y="0"/>
                </a:lnTo>
                <a:lnTo>
                  <a:pt x="0" y="0"/>
                </a:lnTo>
                <a:lnTo>
                  <a:pt x="0" y="947226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F8DE651F-4961-9034-5746-9401A31D97C0}"/>
              </a:ext>
            </a:extLst>
          </p:cNvPr>
          <p:cNvSpPr/>
          <p:nvPr/>
        </p:nvSpPr>
        <p:spPr>
          <a:xfrm>
            <a:off x="1774107" y="628176"/>
            <a:ext cx="1800091" cy="284742"/>
          </a:xfrm>
          <a:custGeom>
            <a:avLst/>
            <a:gdLst/>
            <a:ahLst/>
            <a:cxnLst/>
            <a:rect l="l" t="t" r="r" b="b"/>
            <a:pathLst>
              <a:path w="1800091" h="284742">
                <a:moveTo>
                  <a:pt x="0" y="0"/>
                </a:moveTo>
                <a:lnTo>
                  <a:pt x="1800090" y="0"/>
                </a:lnTo>
                <a:lnTo>
                  <a:pt x="1800090" y="284741"/>
                </a:lnTo>
                <a:lnTo>
                  <a:pt x="0" y="2847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5DD5DB2A-D595-0F50-65C2-942386FFDF6E}"/>
              </a:ext>
            </a:extLst>
          </p:cNvPr>
          <p:cNvSpPr/>
          <p:nvPr/>
        </p:nvSpPr>
        <p:spPr>
          <a:xfrm rot="-5400000" flipH="1">
            <a:off x="405827" y="8550944"/>
            <a:ext cx="1221494" cy="193218"/>
          </a:xfrm>
          <a:custGeom>
            <a:avLst/>
            <a:gdLst/>
            <a:ahLst/>
            <a:cxnLst/>
            <a:rect l="l" t="t" r="r" b="b"/>
            <a:pathLst>
              <a:path w="1221494" h="193218">
                <a:moveTo>
                  <a:pt x="1221495" y="0"/>
                </a:moveTo>
                <a:lnTo>
                  <a:pt x="0" y="0"/>
                </a:lnTo>
                <a:lnTo>
                  <a:pt x="0" y="193218"/>
                </a:lnTo>
                <a:lnTo>
                  <a:pt x="1221495" y="193218"/>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0A4748D6-3A92-7130-300D-70316FFB4905}"/>
              </a:ext>
            </a:extLst>
          </p:cNvPr>
          <p:cNvSpPr/>
          <p:nvPr/>
        </p:nvSpPr>
        <p:spPr>
          <a:xfrm rot="-5400000">
            <a:off x="16625411" y="8550944"/>
            <a:ext cx="1221494" cy="193218"/>
          </a:xfrm>
          <a:custGeom>
            <a:avLst/>
            <a:gdLst/>
            <a:ahLst/>
            <a:cxnLst/>
            <a:rect l="l" t="t" r="r" b="b"/>
            <a:pathLst>
              <a:path w="1221494" h="193218">
                <a:moveTo>
                  <a:pt x="0" y="0"/>
                </a:moveTo>
                <a:lnTo>
                  <a:pt x="1221495" y="0"/>
                </a:lnTo>
                <a:lnTo>
                  <a:pt x="1221495" y="193218"/>
                </a:lnTo>
                <a:lnTo>
                  <a:pt x="0" y="193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FF2B5EF4-FFF2-40B4-BE49-F238E27FC236}">
                <a16:creationId xmlns:a16="http://schemas.microsoft.com/office/drawing/2014/main" id="{57E9AE2A-4043-F3C3-1F37-02E022E0BC78}"/>
              </a:ext>
            </a:extLst>
          </p:cNvPr>
          <p:cNvSpPr/>
          <p:nvPr/>
        </p:nvSpPr>
        <p:spPr>
          <a:xfrm flipH="1">
            <a:off x="14705704" y="628176"/>
            <a:ext cx="1800091" cy="284742"/>
          </a:xfrm>
          <a:custGeom>
            <a:avLst/>
            <a:gdLst/>
            <a:ahLst/>
            <a:cxnLst/>
            <a:rect l="l" t="t" r="r" b="b"/>
            <a:pathLst>
              <a:path w="1800091" h="284742">
                <a:moveTo>
                  <a:pt x="1800090" y="0"/>
                </a:moveTo>
                <a:lnTo>
                  <a:pt x="0" y="0"/>
                </a:lnTo>
                <a:lnTo>
                  <a:pt x="0" y="284741"/>
                </a:lnTo>
                <a:lnTo>
                  <a:pt x="1800090" y="284741"/>
                </a:lnTo>
                <a:lnTo>
                  <a:pt x="180009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a:extLst>
              <a:ext uri="{FF2B5EF4-FFF2-40B4-BE49-F238E27FC236}">
                <a16:creationId xmlns:a16="http://schemas.microsoft.com/office/drawing/2014/main" id="{902BA49F-60D3-AD95-4D19-6DB839C89A72}"/>
              </a:ext>
            </a:extLst>
          </p:cNvPr>
          <p:cNvSpPr/>
          <p:nvPr/>
        </p:nvSpPr>
        <p:spPr>
          <a:xfrm>
            <a:off x="4170987"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77A0A88C-F49C-491A-ED45-D38961D5C470}"/>
              </a:ext>
            </a:extLst>
          </p:cNvPr>
          <p:cNvSpPr/>
          <p:nvPr/>
        </p:nvSpPr>
        <p:spPr>
          <a:xfrm>
            <a:off x="13837768"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a:extLst>
              <a:ext uri="{FF2B5EF4-FFF2-40B4-BE49-F238E27FC236}">
                <a16:creationId xmlns:a16="http://schemas.microsoft.com/office/drawing/2014/main" id="{AC78B858-612D-B60E-8FF8-C7DC2EFB521E}"/>
              </a:ext>
            </a:extLst>
          </p:cNvPr>
          <p:cNvGrpSpPr/>
          <p:nvPr/>
        </p:nvGrpSpPr>
        <p:grpSpPr>
          <a:xfrm>
            <a:off x="1976425" y="1114193"/>
            <a:ext cx="2313944" cy="647330"/>
            <a:chOff x="0" y="0"/>
            <a:chExt cx="2179076" cy="609600"/>
          </a:xfrm>
        </p:grpSpPr>
        <p:sp>
          <p:nvSpPr>
            <p:cNvPr id="10" name="Freeform 10">
              <a:extLst>
                <a:ext uri="{FF2B5EF4-FFF2-40B4-BE49-F238E27FC236}">
                  <a16:creationId xmlns:a16="http://schemas.microsoft.com/office/drawing/2014/main" id="{8399CA82-3B68-2CDA-D900-9D0C1C07DA30}"/>
                </a:ext>
              </a:extLst>
            </p:cNvPr>
            <p:cNvSpPr/>
            <p:nvPr/>
          </p:nvSpPr>
          <p:spPr>
            <a:xfrm>
              <a:off x="0" y="0"/>
              <a:ext cx="2179076" cy="609600"/>
            </a:xfrm>
            <a:custGeom>
              <a:avLst/>
              <a:gdLst/>
              <a:ahLst/>
              <a:cxnLst/>
              <a:rect l="l" t="t" r="r" b="b"/>
              <a:pathLst>
                <a:path w="2179076" h="609600">
                  <a:moveTo>
                    <a:pt x="203200" y="0"/>
                  </a:moveTo>
                  <a:lnTo>
                    <a:pt x="2179076" y="0"/>
                  </a:lnTo>
                  <a:lnTo>
                    <a:pt x="1975876" y="609600"/>
                  </a:lnTo>
                  <a:lnTo>
                    <a:pt x="0" y="609600"/>
                  </a:lnTo>
                  <a:lnTo>
                    <a:pt x="203200" y="0"/>
                  </a:lnTo>
                  <a:close/>
                </a:path>
              </a:pathLst>
            </a:custGeom>
            <a:solidFill>
              <a:srgbClr val="000000">
                <a:alpha val="0"/>
              </a:srgbClr>
            </a:solidFill>
          </p:spPr>
        </p:sp>
        <p:sp>
          <p:nvSpPr>
            <p:cNvPr id="11" name="TextBox 11">
              <a:extLst>
                <a:ext uri="{FF2B5EF4-FFF2-40B4-BE49-F238E27FC236}">
                  <a16:creationId xmlns:a16="http://schemas.microsoft.com/office/drawing/2014/main" id="{781CFCEE-EBE2-81D1-5D58-73B2455D1FD2}"/>
                </a:ext>
              </a:extLst>
            </p:cNvPr>
            <p:cNvSpPr txBox="1"/>
            <p:nvPr/>
          </p:nvSpPr>
          <p:spPr>
            <a:xfrm>
              <a:off x="101600" y="9525"/>
              <a:ext cx="1975876" cy="600075"/>
            </a:xfrm>
            <a:prstGeom prst="rect">
              <a:avLst/>
            </a:prstGeom>
          </p:spPr>
          <p:txBody>
            <a:bodyPr lIns="50800" tIns="50800" rIns="50800" bIns="50800" rtlCol="0" anchor="ctr"/>
            <a:lstStyle/>
            <a:p>
              <a:pPr algn="ctr">
                <a:lnSpc>
                  <a:spcPts val="2530"/>
                </a:lnSpc>
              </a:pPr>
              <a:endParaRPr/>
            </a:p>
          </p:txBody>
        </p:sp>
      </p:grpSp>
      <p:grpSp>
        <p:nvGrpSpPr>
          <p:cNvPr id="12" name="Group 12">
            <a:extLst>
              <a:ext uri="{FF2B5EF4-FFF2-40B4-BE49-F238E27FC236}">
                <a16:creationId xmlns:a16="http://schemas.microsoft.com/office/drawing/2014/main" id="{CEEF5A28-65C2-A911-8167-9D71C1802A46}"/>
              </a:ext>
            </a:extLst>
          </p:cNvPr>
          <p:cNvGrpSpPr/>
          <p:nvPr/>
        </p:nvGrpSpPr>
        <p:grpSpPr>
          <a:xfrm>
            <a:off x="1092089" y="1392127"/>
            <a:ext cx="4122028" cy="641033"/>
            <a:chOff x="0" y="0"/>
            <a:chExt cx="2613270" cy="406400"/>
          </a:xfrm>
        </p:grpSpPr>
        <p:sp>
          <p:nvSpPr>
            <p:cNvPr id="13" name="Freeform 13">
              <a:extLst>
                <a:ext uri="{FF2B5EF4-FFF2-40B4-BE49-F238E27FC236}">
                  <a16:creationId xmlns:a16="http://schemas.microsoft.com/office/drawing/2014/main" id="{2827872F-4848-24AB-0AF1-FC49CAC4175F}"/>
                </a:ext>
              </a:extLst>
            </p:cNvPr>
            <p:cNvSpPr/>
            <p:nvPr/>
          </p:nvSpPr>
          <p:spPr>
            <a:xfrm>
              <a:off x="0" y="0"/>
              <a:ext cx="2613270" cy="406400"/>
            </a:xfrm>
            <a:custGeom>
              <a:avLst/>
              <a:gdLst/>
              <a:ahLst/>
              <a:cxnLst/>
              <a:rect l="l" t="t" r="r" b="b"/>
              <a:pathLst>
                <a:path w="2613270" h="406400">
                  <a:moveTo>
                    <a:pt x="2410070" y="0"/>
                  </a:moveTo>
                  <a:lnTo>
                    <a:pt x="203200" y="0"/>
                  </a:lnTo>
                  <a:lnTo>
                    <a:pt x="0" y="203200"/>
                  </a:lnTo>
                  <a:lnTo>
                    <a:pt x="203200" y="406400"/>
                  </a:lnTo>
                  <a:lnTo>
                    <a:pt x="2410070" y="406400"/>
                  </a:lnTo>
                  <a:lnTo>
                    <a:pt x="2613270" y="203200"/>
                  </a:lnTo>
                  <a:lnTo>
                    <a:pt x="2410070" y="0"/>
                  </a:lnTo>
                  <a:close/>
                </a:path>
              </a:pathLst>
            </a:custGeom>
            <a:solidFill>
              <a:srgbClr val="000000">
                <a:alpha val="0"/>
              </a:srgbClr>
            </a:solidFill>
            <a:ln w="19050" cap="sq">
              <a:solidFill>
                <a:srgbClr val="CF77FF"/>
              </a:solidFill>
              <a:prstDash val="solid"/>
              <a:miter/>
            </a:ln>
          </p:spPr>
        </p:sp>
        <p:sp>
          <p:nvSpPr>
            <p:cNvPr id="14" name="TextBox 14">
              <a:extLst>
                <a:ext uri="{FF2B5EF4-FFF2-40B4-BE49-F238E27FC236}">
                  <a16:creationId xmlns:a16="http://schemas.microsoft.com/office/drawing/2014/main" id="{997F85F8-1962-2098-9018-12F3FBB91B0E}"/>
                </a:ext>
              </a:extLst>
            </p:cNvPr>
            <p:cNvSpPr txBox="1"/>
            <p:nvPr/>
          </p:nvSpPr>
          <p:spPr>
            <a:xfrm>
              <a:off x="152400" y="9525"/>
              <a:ext cx="2308470" cy="396875"/>
            </a:xfrm>
            <a:prstGeom prst="rect">
              <a:avLst/>
            </a:prstGeom>
          </p:spPr>
          <p:txBody>
            <a:bodyPr lIns="50800" tIns="50800" rIns="50800" bIns="50800" rtlCol="0" anchor="ctr"/>
            <a:lstStyle/>
            <a:p>
              <a:pPr algn="ctr">
                <a:lnSpc>
                  <a:spcPts val="2530"/>
                </a:lnSpc>
              </a:pPr>
              <a:endParaRPr/>
            </a:p>
          </p:txBody>
        </p:sp>
      </p:grpSp>
      <p:sp>
        <p:nvSpPr>
          <p:cNvPr id="15" name="Freeform 15">
            <a:extLst>
              <a:ext uri="{FF2B5EF4-FFF2-40B4-BE49-F238E27FC236}">
                <a16:creationId xmlns:a16="http://schemas.microsoft.com/office/drawing/2014/main" id="{9D73725F-CF0D-4127-BEFA-27C8E7214E06}"/>
              </a:ext>
            </a:extLst>
          </p:cNvPr>
          <p:cNvSpPr/>
          <p:nvPr/>
        </p:nvSpPr>
        <p:spPr>
          <a:xfrm>
            <a:off x="1389613" y="1648432"/>
            <a:ext cx="217535" cy="207252"/>
          </a:xfrm>
          <a:custGeom>
            <a:avLst/>
            <a:gdLst/>
            <a:ahLst/>
            <a:cxnLst/>
            <a:rect l="l" t="t" r="r" b="b"/>
            <a:pathLst>
              <a:path w="217535" h="207252">
                <a:moveTo>
                  <a:pt x="0" y="0"/>
                </a:moveTo>
                <a:lnTo>
                  <a:pt x="217536" y="0"/>
                </a:lnTo>
                <a:lnTo>
                  <a:pt x="217536" y="207251"/>
                </a:lnTo>
                <a:lnTo>
                  <a:pt x="0" y="2072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a:extLst>
              <a:ext uri="{FF2B5EF4-FFF2-40B4-BE49-F238E27FC236}">
                <a16:creationId xmlns:a16="http://schemas.microsoft.com/office/drawing/2014/main" id="{C9067A56-B3C1-F355-FDFA-0615C8AF949F}"/>
              </a:ext>
            </a:extLst>
          </p:cNvPr>
          <p:cNvSpPr/>
          <p:nvPr/>
        </p:nvSpPr>
        <p:spPr>
          <a:xfrm flipH="1">
            <a:off x="4580816" y="1648432"/>
            <a:ext cx="217535" cy="207252"/>
          </a:xfrm>
          <a:custGeom>
            <a:avLst/>
            <a:gdLst/>
            <a:ahLst/>
            <a:cxnLst/>
            <a:rect l="l" t="t" r="r" b="b"/>
            <a:pathLst>
              <a:path w="217535" h="207252">
                <a:moveTo>
                  <a:pt x="217536" y="0"/>
                </a:moveTo>
                <a:lnTo>
                  <a:pt x="0" y="0"/>
                </a:lnTo>
                <a:lnTo>
                  <a:pt x="0" y="207251"/>
                </a:lnTo>
                <a:lnTo>
                  <a:pt x="217536" y="207251"/>
                </a:lnTo>
                <a:lnTo>
                  <a:pt x="217536"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a:extLst>
              <a:ext uri="{FF2B5EF4-FFF2-40B4-BE49-F238E27FC236}">
                <a16:creationId xmlns:a16="http://schemas.microsoft.com/office/drawing/2014/main" id="{BFADB62F-8C5B-9C1F-7B96-18977EEC2D73}"/>
              </a:ext>
            </a:extLst>
          </p:cNvPr>
          <p:cNvSpPr/>
          <p:nvPr/>
        </p:nvSpPr>
        <p:spPr>
          <a:xfrm rot="-5400000" flipV="1">
            <a:off x="15036432" y="4108240"/>
            <a:ext cx="825900" cy="2442177"/>
          </a:xfrm>
          <a:custGeom>
            <a:avLst/>
            <a:gdLst/>
            <a:ahLst/>
            <a:cxnLst/>
            <a:rect l="l" t="t" r="r" b="b"/>
            <a:pathLst>
              <a:path w="825900" h="2442177">
                <a:moveTo>
                  <a:pt x="0" y="2442177"/>
                </a:moveTo>
                <a:lnTo>
                  <a:pt x="825900" y="2442177"/>
                </a:lnTo>
                <a:lnTo>
                  <a:pt x="825900" y="0"/>
                </a:lnTo>
                <a:lnTo>
                  <a:pt x="0" y="0"/>
                </a:lnTo>
                <a:lnTo>
                  <a:pt x="0" y="2442177"/>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a:extLst>
              <a:ext uri="{FF2B5EF4-FFF2-40B4-BE49-F238E27FC236}">
                <a16:creationId xmlns:a16="http://schemas.microsoft.com/office/drawing/2014/main" id="{C008A9C2-37B2-0510-D521-FAF14ED09E00}"/>
              </a:ext>
            </a:extLst>
          </p:cNvPr>
          <p:cNvSpPr/>
          <p:nvPr/>
        </p:nvSpPr>
        <p:spPr>
          <a:xfrm rot="-5400000">
            <a:off x="8648783" y="1647764"/>
            <a:ext cx="990434" cy="990434"/>
          </a:xfrm>
          <a:custGeom>
            <a:avLst/>
            <a:gdLst/>
            <a:ahLst/>
            <a:cxnLst/>
            <a:rect l="l" t="t" r="r" b="b"/>
            <a:pathLst>
              <a:path w="990434" h="990434">
                <a:moveTo>
                  <a:pt x="0" y="0"/>
                </a:moveTo>
                <a:lnTo>
                  <a:pt x="990434" y="0"/>
                </a:lnTo>
                <a:lnTo>
                  <a:pt x="990434" y="990434"/>
                </a:lnTo>
                <a:lnTo>
                  <a:pt x="0" y="990434"/>
                </a:lnTo>
                <a:lnTo>
                  <a:pt x="0"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0" name="Freeform 20">
            <a:extLst>
              <a:ext uri="{FF2B5EF4-FFF2-40B4-BE49-F238E27FC236}">
                <a16:creationId xmlns:a16="http://schemas.microsoft.com/office/drawing/2014/main" id="{B3C4446A-378B-B98C-7367-CA14E547CADF}"/>
              </a:ext>
            </a:extLst>
          </p:cNvPr>
          <p:cNvSpPr/>
          <p:nvPr/>
        </p:nvSpPr>
        <p:spPr>
          <a:xfrm rot="-5400000" flipH="1">
            <a:off x="8648783" y="7399659"/>
            <a:ext cx="990434" cy="990434"/>
          </a:xfrm>
          <a:custGeom>
            <a:avLst/>
            <a:gdLst/>
            <a:ahLst/>
            <a:cxnLst/>
            <a:rect l="l" t="t" r="r" b="b"/>
            <a:pathLst>
              <a:path w="990434" h="990434">
                <a:moveTo>
                  <a:pt x="990434" y="0"/>
                </a:moveTo>
                <a:lnTo>
                  <a:pt x="0" y="0"/>
                </a:lnTo>
                <a:lnTo>
                  <a:pt x="0" y="990434"/>
                </a:lnTo>
                <a:lnTo>
                  <a:pt x="990434" y="990434"/>
                </a:lnTo>
                <a:lnTo>
                  <a:pt x="990434"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1" name="Freeform 21">
            <a:extLst>
              <a:ext uri="{FF2B5EF4-FFF2-40B4-BE49-F238E27FC236}">
                <a16:creationId xmlns:a16="http://schemas.microsoft.com/office/drawing/2014/main" id="{784A3639-C51E-ADE3-D091-A986ADB69B4C}"/>
              </a:ext>
            </a:extLst>
          </p:cNvPr>
          <p:cNvSpPr/>
          <p:nvPr/>
        </p:nvSpPr>
        <p:spPr>
          <a:xfrm>
            <a:off x="7499093" y="1218155"/>
            <a:ext cx="3289814" cy="429609"/>
          </a:xfrm>
          <a:custGeom>
            <a:avLst/>
            <a:gdLst/>
            <a:ahLst/>
            <a:cxnLst/>
            <a:rect l="l" t="t" r="r" b="b"/>
            <a:pathLst>
              <a:path w="3289814" h="429609">
                <a:moveTo>
                  <a:pt x="0" y="0"/>
                </a:moveTo>
                <a:lnTo>
                  <a:pt x="3289814" y="0"/>
                </a:lnTo>
                <a:lnTo>
                  <a:pt x="3289814" y="429609"/>
                </a:lnTo>
                <a:lnTo>
                  <a:pt x="0" y="429609"/>
                </a:lnTo>
                <a:lnTo>
                  <a:pt x="0" y="0"/>
                </a:lnTo>
                <a:close/>
              </a:path>
            </a:pathLst>
          </a:custGeom>
          <a:blipFill>
            <a:blip r:embed="rId14">
              <a:extLst>
                <a:ext uri="{96DAC541-7B7A-43D3-8B79-37D633B846F1}">
                  <asvg:svgBlip xmlns:asvg="http://schemas.microsoft.com/office/drawing/2016/SVG/main" r:embed="rId15"/>
                </a:ext>
              </a:extLst>
            </a:blip>
            <a:stretch>
              <a:fillRect b="-384523"/>
            </a:stretch>
          </a:blipFill>
        </p:spPr>
      </p:sp>
      <p:sp>
        <p:nvSpPr>
          <p:cNvPr id="22" name="Freeform 22">
            <a:extLst>
              <a:ext uri="{FF2B5EF4-FFF2-40B4-BE49-F238E27FC236}">
                <a16:creationId xmlns:a16="http://schemas.microsoft.com/office/drawing/2014/main" id="{CE088440-41CB-068E-3778-1055049935E8}"/>
              </a:ext>
            </a:extLst>
          </p:cNvPr>
          <p:cNvSpPr/>
          <p:nvPr/>
        </p:nvSpPr>
        <p:spPr>
          <a:xfrm flipV="1">
            <a:off x="7499093" y="8603868"/>
            <a:ext cx="3289814" cy="429609"/>
          </a:xfrm>
          <a:custGeom>
            <a:avLst/>
            <a:gdLst/>
            <a:ahLst/>
            <a:cxnLst/>
            <a:rect l="l" t="t" r="r" b="b"/>
            <a:pathLst>
              <a:path w="3289814" h="429609">
                <a:moveTo>
                  <a:pt x="0" y="429609"/>
                </a:moveTo>
                <a:lnTo>
                  <a:pt x="3289814" y="429609"/>
                </a:lnTo>
                <a:lnTo>
                  <a:pt x="3289814" y="0"/>
                </a:lnTo>
                <a:lnTo>
                  <a:pt x="0" y="0"/>
                </a:lnTo>
                <a:lnTo>
                  <a:pt x="0" y="429609"/>
                </a:lnTo>
                <a:close/>
              </a:path>
            </a:pathLst>
          </a:custGeom>
          <a:blipFill>
            <a:blip r:embed="rId14">
              <a:extLst>
                <a:ext uri="{96DAC541-7B7A-43D3-8B79-37D633B846F1}">
                  <asvg:svgBlip xmlns:asvg="http://schemas.microsoft.com/office/drawing/2016/SVG/main" r:embed="rId15"/>
                </a:ext>
              </a:extLst>
            </a:blip>
            <a:stretch>
              <a:fillRect b="-384523"/>
            </a:stretch>
          </a:blipFill>
        </p:spPr>
      </p:sp>
      <p:pic>
        <p:nvPicPr>
          <p:cNvPr id="23" name="Picture 23">
            <a:extLst>
              <a:ext uri="{FF2B5EF4-FFF2-40B4-BE49-F238E27FC236}">
                <a16:creationId xmlns:a16="http://schemas.microsoft.com/office/drawing/2014/main" id="{D961BC5C-42EF-B03B-762B-B8C3CA167000}"/>
              </a:ext>
            </a:extLst>
          </p:cNvPr>
          <p:cNvPicPr>
            <a:picLocks noChangeAspect="1"/>
          </p:cNvPicPr>
          <p:nvPr/>
        </p:nvPicPr>
        <p:blipFill>
          <a:blip r:embed="rId16"/>
          <a:srcRect/>
          <a:stretch>
            <a:fillRect/>
          </a:stretch>
        </p:blipFill>
        <p:spPr>
          <a:xfrm>
            <a:off x="2451123" y="8165270"/>
            <a:ext cx="223029" cy="224823"/>
          </a:xfrm>
          <a:prstGeom prst="rect">
            <a:avLst/>
          </a:prstGeom>
        </p:spPr>
      </p:pic>
      <p:pic>
        <p:nvPicPr>
          <p:cNvPr id="24" name="Picture 24">
            <a:extLst>
              <a:ext uri="{FF2B5EF4-FFF2-40B4-BE49-F238E27FC236}">
                <a16:creationId xmlns:a16="http://schemas.microsoft.com/office/drawing/2014/main" id="{C99852D3-355D-A46C-18E1-85FF754C1A58}"/>
              </a:ext>
            </a:extLst>
          </p:cNvPr>
          <p:cNvPicPr>
            <a:picLocks noChangeAspect="1"/>
          </p:cNvPicPr>
          <p:nvPr/>
        </p:nvPicPr>
        <p:blipFill>
          <a:blip r:embed="rId16"/>
          <a:srcRect/>
          <a:stretch>
            <a:fillRect/>
          </a:stretch>
        </p:blipFill>
        <p:spPr>
          <a:xfrm>
            <a:off x="15760985" y="2030569"/>
            <a:ext cx="223029" cy="224823"/>
          </a:xfrm>
          <a:prstGeom prst="rect">
            <a:avLst/>
          </a:prstGeom>
        </p:spPr>
      </p:pic>
      <p:sp>
        <p:nvSpPr>
          <p:cNvPr id="25" name="TextBox 25">
            <a:extLst>
              <a:ext uri="{FF2B5EF4-FFF2-40B4-BE49-F238E27FC236}">
                <a16:creationId xmlns:a16="http://schemas.microsoft.com/office/drawing/2014/main" id="{BD3C7520-7A30-2A7B-6B27-BE094B15DF97}"/>
              </a:ext>
            </a:extLst>
          </p:cNvPr>
          <p:cNvSpPr txBox="1"/>
          <p:nvPr/>
        </p:nvSpPr>
        <p:spPr>
          <a:xfrm>
            <a:off x="2130038" y="1537143"/>
            <a:ext cx="2046130" cy="411651"/>
          </a:xfrm>
          <a:prstGeom prst="rect">
            <a:avLst/>
          </a:prstGeom>
        </p:spPr>
        <p:txBody>
          <a:bodyPr wrap="square" lIns="0" tIns="0" rIns="0" bIns="0" rtlCol="0" anchor="t">
            <a:spAutoFit/>
          </a:bodyPr>
          <a:lstStyle/>
          <a:p>
            <a:pPr algn="ctr">
              <a:lnSpc>
                <a:spcPts val="3522"/>
              </a:lnSpc>
              <a:spcBef>
                <a:spcPct val="0"/>
              </a:spcBef>
            </a:pPr>
            <a:r>
              <a:rPr lang="en-US" sz="1950" b="1" spc="385">
                <a:solidFill>
                  <a:srgbClr val="60FFE3"/>
                </a:solidFill>
                <a:latin typeface="Glock Grotesk Heavy"/>
                <a:cs typeface="Times New Roman"/>
              </a:rPr>
              <a:t>9</a:t>
            </a:r>
          </a:p>
        </p:txBody>
      </p:sp>
      <p:sp>
        <p:nvSpPr>
          <p:cNvPr id="26" name="TextBox 26">
            <a:extLst>
              <a:ext uri="{FF2B5EF4-FFF2-40B4-BE49-F238E27FC236}">
                <a16:creationId xmlns:a16="http://schemas.microsoft.com/office/drawing/2014/main" id="{98E07388-F1B3-E088-41F6-4691A9D9E787}"/>
              </a:ext>
            </a:extLst>
          </p:cNvPr>
          <p:cNvSpPr txBox="1"/>
          <p:nvPr/>
        </p:nvSpPr>
        <p:spPr>
          <a:xfrm>
            <a:off x="4448793" y="4614276"/>
            <a:ext cx="9388975" cy="1192634"/>
          </a:xfrm>
          <a:prstGeom prst="rect">
            <a:avLst/>
          </a:prstGeom>
        </p:spPr>
        <p:txBody>
          <a:bodyPr lIns="0" tIns="0" rIns="0" bIns="0" rtlCol="0" anchor="t">
            <a:spAutoFit/>
          </a:bodyPr>
          <a:lstStyle/>
          <a:p>
            <a:pPr marL="0" lvl="0" indent="0" algn="ctr">
              <a:lnSpc>
                <a:spcPts val="9277"/>
              </a:lnSpc>
              <a:spcBef>
                <a:spcPct val="0"/>
              </a:spcBef>
            </a:pPr>
            <a:endParaRPr lang="en-US" sz="7950" u="none">
              <a:solidFill>
                <a:srgbClr val="FFFFFF"/>
              </a:solidFill>
              <a:latin typeface="StopMotion"/>
              <a:ea typeface="StopMotion"/>
              <a:cs typeface="StopMotion"/>
            </a:endParaRPr>
          </a:p>
        </p:txBody>
      </p:sp>
      <p:sp>
        <p:nvSpPr>
          <p:cNvPr id="31" name="TextBox 30">
            <a:extLst>
              <a:ext uri="{FF2B5EF4-FFF2-40B4-BE49-F238E27FC236}">
                <a16:creationId xmlns:a16="http://schemas.microsoft.com/office/drawing/2014/main" id="{61C9E53C-0EE3-FFE9-9B16-65B1AC682342}"/>
              </a:ext>
            </a:extLst>
          </p:cNvPr>
          <p:cNvSpPr txBox="1"/>
          <p:nvPr/>
        </p:nvSpPr>
        <p:spPr>
          <a:xfrm>
            <a:off x="1103586" y="2581602"/>
            <a:ext cx="618796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F5F5F5"/>
                </a:solidFill>
                <a:latin typeface="Times New Roman"/>
                <a:ea typeface="Calibri"/>
                <a:cs typeface="Calibri"/>
              </a:rPr>
              <a:t>In the settings screen there are three options that change the way numbers are displayed. </a:t>
            </a:r>
          </a:p>
        </p:txBody>
      </p:sp>
      <p:pic>
        <p:nvPicPr>
          <p:cNvPr id="17" name="Picture 16" descr="A close-up of a number format&#10;&#10;AI-generated content may be incorrect.">
            <a:extLst>
              <a:ext uri="{FF2B5EF4-FFF2-40B4-BE49-F238E27FC236}">
                <a16:creationId xmlns:a16="http://schemas.microsoft.com/office/drawing/2014/main" id="{21EA4AAE-2DB7-0AEE-D365-1D7A8B76AA24}"/>
              </a:ext>
            </a:extLst>
          </p:cNvPr>
          <p:cNvPicPr>
            <a:picLocks noChangeAspect="1"/>
          </p:cNvPicPr>
          <p:nvPr/>
        </p:nvPicPr>
        <p:blipFill>
          <a:blip r:embed="rId17"/>
          <a:stretch>
            <a:fillRect/>
          </a:stretch>
        </p:blipFill>
        <p:spPr>
          <a:xfrm>
            <a:off x="1108893" y="4538816"/>
            <a:ext cx="4197760" cy="2370804"/>
          </a:xfrm>
          <a:prstGeom prst="rect">
            <a:avLst/>
          </a:prstGeom>
        </p:spPr>
      </p:pic>
      <p:pic>
        <p:nvPicPr>
          <p:cNvPr id="32" name="Picture 31">
            <a:extLst>
              <a:ext uri="{FF2B5EF4-FFF2-40B4-BE49-F238E27FC236}">
                <a16:creationId xmlns:a16="http://schemas.microsoft.com/office/drawing/2014/main" id="{3EECAE83-C9F7-4729-4231-BD34C638D3CA}"/>
              </a:ext>
            </a:extLst>
          </p:cNvPr>
          <p:cNvPicPr>
            <a:picLocks noChangeAspect="1"/>
          </p:cNvPicPr>
          <p:nvPr/>
        </p:nvPicPr>
        <p:blipFill>
          <a:blip r:embed="rId18"/>
          <a:stretch>
            <a:fillRect/>
          </a:stretch>
        </p:blipFill>
        <p:spPr>
          <a:xfrm>
            <a:off x="8651158" y="3694624"/>
            <a:ext cx="5631425" cy="1201685"/>
          </a:xfrm>
          <a:prstGeom prst="rect">
            <a:avLst/>
          </a:prstGeom>
        </p:spPr>
      </p:pic>
      <p:pic>
        <p:nvPicPr>
          <p:cNvPr id="33" name="Picture 32">
            <a:extLst>
              <a:ext uri="{FF2B5EF4-FFF2-40B4-BE49-F238E27FC236}">
                <a16:creationId xmlns:a16="http://schemas.microsoft.com/office/drawing/2014/main" id="{838E9CBA-E833-825A-2001-442D0378DEC7}"/>
              </a:ext>
            </a:extLst>
          </p:cNvPr>
          <p:cNvPicPr>
            <a:picLocks noChangeAspect="1"/>
          </p:cNvPicPr>
          <p:nvPr/>
        </p:nvPicPr>
        <p:blipFill>
          <a:blip r:embed="rId19"/>
          <a:stretch>
            <a:fillRect/>
          </a:stretch>
        </p:blipFill>
        <p:spPr>
          <a:xfrm>
            <a:off x="8642709" y="5316947"/>
            <a:ext cx="5685196" cy="998895"/>
          </a:xfrm>
          <a:prstGeom prst="rect">
            <a:avLst/>
          </a:prstGeom>
        </p:spPr>
      </p:pic>
      <p:pic>
        <p:nvPicPr>
          <p:cNvPr id="34" name="Picture 33">
            <a:extLst>
              <a:ext uri="{FF2B5EF4-FFF2-40B4-BE49-F238E27FC236}">
                <a16:creationId xmlns:a16="http://schemas.microsoft.com/office/drawing/2014/main" id="{69FB0100-EF16-D642-12D5-6FCD04374B15}"/>
              </a:ext>
            </a:extLst>
          </p:cNvPr>
          <p:cNvPicPr>
            <a:picLocks noChangeAspect="1"/>
          </p:cNvPicPr>
          <p:nvPr/>
        </p:nvPicPr>
        <p:blipFill>
          <a:blip r:embed="rId20"/>
          <a:stretch>
            <a:fillRect/>
          </a:stretch>
        </p:blipFill>
        <p:spPr>
          <a:xfrm>
            <a:off x="8660069" y="2587267"/>
            <a:ext cx="5632040" cy="909176"/>
          </a:xfrm>
          <a:prstGeom prst="rect">
            <a:avLst/>
          </a:prstGeom>
        </p:spPr>
      </p:pic>
    </p:spTree>
    <p:extLst>
      <p:ext uri="{BB962C8B-B14F-4D97-AF65-F5344CB8AC3E}">
        <p14:creationId xmlns:p14="http://schemas.microsoft.com/office/powerpoint/2010/main" val="3112037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a:extLst>
            <a:ext uri="{FF2B5EF4-FFF2-40B4-BE49-F238E27FC236}">
              <a16:creationId xmlns:a16="http://schemas.microsoft.com/office/drawing/2014/main" id="{34CF45A8-58C9-F7E2-DB7C-EFF6B9E0AC0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DEC0D6D-4F81-BE00-FBC3-B29C0E48FC61}"/>
              </a:ext>
            </a:extLst>
          </p:cNvPr>
          <p:cNvSpPr/>
          <p:nvPr/>
        </p:nvSpPr>
        <p:spPr>
          <a:xfrm flipV="1">
            <a:off x="712552" y="407366"/>
            <a:ext cx="16822045" cy="9472267"/>
          </a:xfrm>
          <a:custGeom>
            <a:avLst/>
            <a:gdLst/>
            <a:ahLst/>
            <a:cxnLst/>
            <a:rect l="l" t="t" r="r" b="b"/>
            <a:pathLst>
              <a:path w="16822045" h="9472267">
                <a:moveTo>
                  <a:pt x="0" y="9472268"/>
                </a:moveTo>
                <a:lnTo>
                  <a:pt x="16822044" y="9472268"/>
                </a:lnTo>
                <a:lnTo>
                  <a:pt x="16822044" y="0"/>
                </a:lnTo>
                <a:lnTo>
                  <a:pt x="0" y="0"/>
                </a:lnTo>
                <a:lnTo>
                  <a:pt x="0" y="947226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AAE36550-DD96-A270-4CF0-91FCAC13257C}"/>
              </a:ext>
            </a:extLst>
          </p:cNvPr>
          <p:cNvSpPr/>
          <p:nvPr/>
        </p:nvSpPr>
        <p:spPr>
          <a:xfrm>
            <a:off x="1774107" y="628176"/>
            <a:ext cx="1800091" cy="284742"/>
          </a:xfrm>
          <a:custGeom>
            <a:avLst/>
            <a:gdLst/>
            <a:ahLst/>
            <a:cxnLst/>
            <a:rect l="l" t="t" r="r" b="b"/>
            <a:pathLst>
              <a:path w="1800091" h="284742">
                <a:moveTo>
                  <a:pt x="0" y="0"/>
                </a:moveTo>
                <a:lnTo>
                  <a:pt x="1800090" y="0"/>
                </a:lnTo>
                <a:lnTo>
                  <a:pt x="1800090" y="284741"/>
                </a:lnTo>
                <a:lnTo>
                  <a:pt x="0" y="2847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8D68A0FD-DFE2-50C9-2798-A923313A06FE}"/>
              </a:ext>
            </a:extLst>
          </p:cNvPr>
          <p:cNvSpPr/>
          <p:nvPr/>
        </p:nvSpPr>
        <p:spPr>
          <a:xfrm rot="-5400000" flipH="1">
            <a:off x="405827" y="8550944"/>
            <a:ext cx="1221494" cy="193218"/>
          </a:xfrm>
          <a:custGeom>
            <a:avLst/>
            <a:gdLst/>
            <a:ahLst/>
            <a:cxnLst/>
            <a:rect l="l" t="t" r="r" b="b"/>
            <a:pathLst>
              <a:path w="1221494" h="193218">
                <a:moveTo>
                  <a:pt x="1221495" y="0"/>
                </a:moveTo>
                <a:lnTo>
                  <a:pt x="0" y="0"/>
                </a:lnTo>
                <a:lnTo>
                  <a:pt x="0" y="193218"/>
                </a:lnTo>
                <a:lnTo>
                  <a:pt x="1221495" y="193218"/>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3AC36870-2934-0E3C-D470-1687AEBB9034}"/>
              </a:ext>
            </a:extLst>
          </p:cNvPr>
          <p:cNvSpPr/>
          <p:nvPr/>
        </p:nvSpPr>
        <p:spPr>
          <a:xfrm rot="-5400000">
            <a:off x="16625411" y="8550944"/>
            <a:ext cx="1221494" cy="193218"/>
          </a:xfrm>
          <a:custGeom>
            <a:avLst/>
            <a:gdLst/>
            <a:ahLst/>
            <a:cxnLst/>
            <a:rect l="l" t="t" r="r" b="b"/>
            <a:pathLst>
              <a:path w="1221494" h="193218">
                <a:moveTo>
                  <a:pt x="0" y="0"/>
                </a:moveTo>
                <a:lnTo>
                  <a:pt x="1221495" y="0"/>
                </a:lnTo>
                <a:lnTo>
                  <a:pt x="1221495" y="193218"/>
                </a:lnTo>
                <a:lnTo>
                  <a:pt x="0" y="193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FF2B5EF4-FFF2-40B4-BE49-F238E27FC236}">
                <a16:creationId xmlns:a16="http://schemas.microsoft.com/office/drawing/2014/main" id="{2E4CC219-FAA9-6C77-1F14-A6FE41BFF3EC}"/>
              </a:ext>
            </a:extLst>
          </p:cNvPr>
          <p:cNvSpPr/>
          <p:nvPr/>
        </p:nvSpPr>
        <p:spPr>
          <a:xfrm flipH="1">
            <a:off x="14705704" y="628176"/>
            <a:ext cx="1800091" cy="284742"/>
          </a:xfrm>
          <a:custGeom>
            <a:avLst/>
            <a:gdLst/>
            <a:ahLst/>
            <a:cxnLst/>
            <a:rect l="l" t="t" r="r" b="b"/>
            <a:pathLst>
              <a:path w="1800091" h="284742">
                <a:moveTo>
                  <a:pt x="1800090" y="0"/>
                </a:moveTo>
                <a:lnTo>
                  <a:pt x="0" y="0"/>
                </a:lnTo>
                <a:lnTo>
                  <a:pt x="0" y="284741"/>
                </a:lnTo>
                <a:lnTo>
                  <a:pt x="1800090" y="284741"/>
                </a:lnTo>
                <a:lnTo>
                  <a:pt x="180009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a:extLst>
              <a:ext uri="{FF2B5EF4-FFF2-40B4-BE49-F238E27FC236}">
                <a16:creationId xmlns:a16="http://schemas.microsoft.com/office/drawing/2014/main" id="{96838FD1-C03A-23AE-FBD6-16E13E3C07D0}"/>
              </a:ext>
            </a:extLst>
          </p:cNvPr>
          <p:cNvSpPr/>
          <p:nvPr/>
        </p:nvSpPr>
        <p:spPr>
          <a:xfrm>
            <a:off x="4170987"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862E3001-B4E5-DFDD-129D-A428BF2A5DCC}"/>
              </a:ext>
            </a:extLst>
          </p:cNvPr>
          <p:cNvSpPr/>
          <p:nvPr/>
        </p:nvSpPr>
        <p:spPr>
          <a:xfrm>
            <a:off x="13837768"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a:extLst>
              <a:ext uri="{FF2B5EF4-FFF2-40B4-BE49-F238E27FC236}">
                <a16:creationId xmlns:a16="http://schemas.microsoft.com/office/drawing/2014/main" id="{90D03AE6-8297-099F-8A46-270CDC3A8CFF}"/>
              </a:ext>
            </a:extLst>
          </p:cNvPr>
          <p:cNvGrpSpPr/>
          <p:nvPr/>
        </p:nvGrpSpPr>
        <p:grpSpPr>
          <a:xfrm>
            <a:off x="1976425" y="1114193"/>
            <a:ext cx="2313944" cy="647330"/>
            <a:chOff x="0" y="0"/>
            <a:chExt cx="2179076" cy="609600"/>
          </a:xfrm>
        </p:grpSpPr>
        <p:sp>
          <p:nvSpPr>
            <p:cNvPr id="10" name="Freeform 10">
              <a:extLst>
                <a:ext uri="{FF2B5EF4-FFF2-40B4-BE49-F238E27FC236}">
                  <a16:creationId xmlns:a16="http://schemas.microsoft.com/office/drawing/2014/main" id="{1B22EA6F-0CA8-EB5C-4FE1-C464124279F7}"/>
                </a:ext>
              </a:extLst>
            </p:cNvPr>
            <p:cNvSpPr/>
            <p:nvPr/>
          </p:nvSpPr>
          <p:spPr>
            <a:xfrm>
              <a:off x="0" y="0"/>
              <a:ext cx="2179076" cy="609600"/>
            </a:xfrm>
            <a:custGeom>
              <a:avLst/>
              <a:gdLst/>
              <a:ahLst/>
              <a:cxnLst/>
              <a:rect l="l" t="t" r="r" b="b"/>
              <a:pathLst>
                <a:path w="2179076" h="609600">
                  <a:moveTo>
                    <a:pt x="203200" y="0"/>
                  </a:moveTo>
                  <a:lnTo>
                    <a:pt x="2179076" y="0"/>
                  </a:lnTo>
                  <a:lnTo>
                    <a:pt x="1975876" y="609600"/>
                  </a:lnTo>
                  <a:lnTo>
                    <a:pt x="0" y="609600"/>
                  </a:lnTo>
                  <a:lnTo>
                    <a:pt x="203200" y="0"/>
                  </a:lnTo>
                  <a:close/>
                </a:path>
              </a:pathLst>
            </a:custGeom>
            <a:solidFill>
              <a:srgbClr val="000000">
                <a:alpha val="0"/>
              </a:srgbClr>
            </a:solidFill>
          </p:spPr>
        </p:sp>
        <p:sp>
          <p:nvSpPr>
            <p:cNvPr id="11" name="TextBox 11">
              <a:extLst>
                <a:ext uri="{FF2B5EF4-FFF2-40B4-BE49-F238E27FC236}">
                  <a16:creationId xmlns:a16="http://schemas.microsoft.com/office/drawing/2014/main" id="{9EC1D213-4CEC-DD04-9E86-D32B5E339B8C}"/>
                </a:ext>
              </a:extLst>
            </p:cNvPr>
            <p:cNvSpPr txBox="1"/>
            <p:nvPr/>
          </p:nvSpPr>
          <p:spPr>
            <a:xfrm>
              <a:off x="101600" y="9525"/>
              <a:ext cx="1975876" cy="600075"/>
            </a:xfrm>
            <a:prstGeom prst="rect">
              <a:avLst/>
            </a:prstGeom>
          </p:spPr>
          <p:txBody>
            <a:bodyPr lIns="50800" tIns="50800" rIns="50800" bIns="50800" rtlCol="0" anchor="ctr"/>
            <a:lstStyle/>
            <a:p>
              <a:pPr algn="ctr">
                <a:lnSpc>
                  <a:spcPts val="2530"/>
                </a:lnSpc>
              </a:pPr>
              <a:endParaRPr/>
            </a:p>
          </p:txBody>
        </p:sp>
      </p:grpSp>
      <p:grpSp>
        <p:nvGrpSpPr>
          <p:cNvPr id="12" name="Group 12">
            <a:extLst>
              <a:ext uri="{FF2B5EF4-FFF2-40B4-BE49-F238E27FC236}">
                <a16:creationId xmlns:a16="http://schemas.microsoft.com/office/drawing/2014/main" id="{D170A914-BEAF-34D7-18AA-0FEC3B9E970F}"/>
              </a:ext>
            </a:extLst>
          </p:cNvPr>
          <p:cNvGrpSpPr/>
          <p:nvPr/>
        </p:nvGrpSpPr>
        <p:grpSpPr>
          <a:xfrm>
            <a:off x="1092089" y="1392127"/>
            <a:ext cx="4122028" cy="641033"/>
            <a:chOff x="0" y="0"/>
            <a:chExt cx="2613270" cy="406400"/>
          </a:xfrm>
        </p:grpSpPr>
        <p:sp>
          <p:nvSpPr>
            <p:cNvPr id="13" name="Freeform 13">
              <a:extLst>
                <a:ext uri="{FF2B5EF4-FFF2-40B4-BE49-F238E27FC236}">
                  <a16:creationId xmlns:a16="http://schemas.microsoft.com/office/drawing/2014/main" id="{482F7FFA-627A-8A9B-362B-E779D66679FF}"/>
                </a:ext>
              </a:extLst>
            </p:cNvPr>
            <p:cNvSpPr/>
            <p:nvPr/>
          </p:nvSpPr>
          <p:spPr>
            <a:xfrm>
              <a:off x="0" y="0"/>
              <a:ext cx="2613270" cy="406400"/>
            </a:xfrm>
            <a:custGeom>
              <a:avLst/>
              <a:gdLst/>
              <a:ahLst/>
              <a:cxnLst/>
              <a:rect l="l" t="t" r="r" b="b"/>
              <a:pathLst>
                <a:path w="2613270" h="406400">
                  <a:moveTo>
                    <a:pt x="2410070" y="0"/>
                  </a:moveTo>
                  <a:lnTo>
                    <a:pt x="203200" y="0"/>
                  </a:lnTo>
                  <a:lnTo>
                    <a:pt x="0" y="203200"/>
                  </a:lnTo>
                  <a:lnTo>
                    <a:pt x="203200" y="406400"/>
                  </a:lnTo>
                  <a:lnTo>
                    <a:pt x="2410070" y="406400"/>
                  </a:lnTo>
                  <a:lnTo>
                    <a:pt x="2613270" y="203200"/>
                  </a:lnTo>
                  <a:lnTo>
                    <a:pt x="2410070" y="0"/>
                  </a:lnTo>
                  <a:close/>
                </a:path>
              </a:pathLst>
            </a:custGeom>
            <a:solidFill>
              <a:srgbClr val="000000">
                <a:alpha val="0"/>
              </a:srgbClr>
            </a:solidFill>
            <a:ln w="19050" cap="sq">
              <a:solidFill>
                <a:srgbClr val="CF77FF"/>
              </a:solidFill>
              <a:prstDash val="solid"/>
              <a:miter/>
            </a:ln>
          </p:spPr>
        </p:sp>
        <p:sp>
          <p:nvSpPr>
            <p:cNvPr id="14" name="TextBox 14">
              <a:extLst>
                <a:ext uri="{FF2B5EF4-FFF2-40B4-BE49-F238E27FC236}">
                  <a16:creationId xmlns:a16="http://schemas.microsoft.com/office/drawing/2014/main" id="{529BA0E9-3ADC-2693-6625-2FCB379F814E}"/>
                </a:ext>
              </a:extLst>
            </p:cNvPr>
            <p:cNvSpPr txBox="1"/>
            <p:nvPr/>
          </p:nvSpPr>
          <p:spPr>
            <a:xfrm>
              <a:off x="152400" y="9525"/>
              <a:ext cx="2308470" cy="396875"/>
            </a:xfrm>
            <a:prstGeom prst="rect">
              <a:avLst/>
            </a:prstGeom>
          </p:spPr>
          <p:txBody>
            <a:bodyPr lIns="50800" tIns="50800" rIns="50800" bIns="50800" rtlCol="0" anchor="ctr"/>
            <a:lstStyle/>
            <a:p>
              <a:pPr algn="ctr">
                <a:lnSpc>
                  <a:spcPts val="2530"/>
                </a:lnSpc>
              </a:pPr>
              <a:endParaRPr/>
            </a:p>
          </p:txBody>
        </p:sp>
      </p:grpSp>
      <p:sp>
        <p:nvSpPr>
          <p:cNvPr id="15" name="Freeform 15">
            <a:extLst>
              <a:ext uri="{FF2B5EF4-FFF2-40B4-BE49-F238E27FC236}">
                <a16:creationId xmlns:a16="http://schemas.microsoft.com/office/drawing/2014/main" id="{4DDF0FBF-24ED-3787-6B54-F284168BACEB}"/>
              </a:ext>
            </a:extLst>
          </p:cNvPr>
          <p:cNvSpPr/>
          <p:nvPr/>
        </p:nvSpPr>
        <p:spPr>
          <a:xfrm>
            <a:off x="1389613" y="1648432"/>
            <a:ext cx="217535" cy="207252"/>
          </a:xfrm>
          <a:custGeom>
            <a:avLst/>
            <a:gdLst/>
            <a:ahLst/>
            <a:cxnLst/>
            <a:rect l="l" t="t" r="r" b="b"/>
            <a:pathLst>
              <a:path w="217535" h="207252">
                <a:moveTo>
                  <a:pt x="0" y="0"/>
                </a:moveTo>
                <a:lnTo>
                  <a:pt x="217536" y="0"/>
                </a:lnTo>
                <a:lnTo>
                  <a:pt x="217536" y="207251"/>
                </a:lnTo>
                <a:lnTo>
                  <a:pt x="0" y="2072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a:extLst>
              <a:ext uri="{FF2B5EF4-FFF2-40B4-BE49-F238E27FC236}">
                <a16:creationId xmlns:a16="http://schemas.microsoft.com/office/drawing/2014/main" id="{A71DF8D2-51A3-D962-EB6F-EBBD6B5AA650}"/>
              </a:ext>
            </a:extLst>
          </p:cNvPr>
          <p:cNvSpPr/>
          <p:nvPr/>
        </p:nvSpPr>
        <p:spPr>
          <a:xfrm flipH="1">
            <a:off x="4580816" y="1648432"/>
            <a:ext cx="217535" cy="207252"/>
          </a:xfrm>
          <a:custGeom>
            <a:avLst/>
            <a:gdLst/>
            <a:ahLst/>
            <a:cxnLst/>
            <a:rect l="l" t="t" r="r" b="b"/>
            <a:pathLst>
              <a:path w="217535" h="207252">
                <a:moveTo>
                  <a:pt x="217536" y="0"/>
                </a:moveTo>
                <a:lnTo>
                  <a:pt x="0" y="0"/>
                </a:lnTo>
                <a:lnTo>
                  <a:pt x="0" y="207251"/>
                </a:lnTo>
                <a:lnTo>
                  <a:pt x="217536" y="207251"/>
                </a:lnTo>
                <a:lnTo>
                  <a:pt x="217536"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a:extLst>
              <a:ext uri="{FF2B5EF4-FFF2-40B4-BE49-F238E27FC236}">
                <a16:creationId xmlns:a16="http://schemas.microsoft.com/office/drawing/2014/main" id="{4FC23D6B-CF6E-F7EB-88AC-E47D4CD46807}"/>
              </a:ext>
            </a:extLst>
          </p:cNvPr>
          <p:cNvSpPr/>
          <p:nvPr/>
        </p:nvSpPr>
        <p:spPr>
          <a:xfrm rot="-5400000" flipV="1">
            <a:off x="15036432" y="4108240"/>
            <a:ext cx="825900" cy="2442177"/>
          </a:xfrm>
          <a:custGeom>
            <a:avLst/>
            <a:gdLst/>
            <a:ahLst/>
            <a:cxnLst/>
            <a:rect l="l" t="t" r="r" b="b"/>
            <a:pathLst>
              <a:path w="825900" h="2442177">
                <a:moveTo>
                  <a:pt x="0" y="2442177"/>
                </a:moveTo>
                <a:lnTo>
                  <a:pt x="825900" y="2442177"/>
                </a:lnTo>
                <a:lnTo>
                  <a:pt x="825900" y="0"/>
                </a:lnTo>
                <a:lnTo>
                  <a:pt x="0" y="0"/>
                </a:lnTo>
                <a:lnTo>
                  <a:pt x="0" y="2442177"/>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a:extLst>
              <a:ext uri="{FF2B5EF4-FFF2-40B4-BE49-F238E27FC236}">
                <a16:creationId xmlns:a16="http://schemas.microsoft.com/office/drawing/2014/main" id="{DC9E0E1A-E346-48F2-EFDD-98227A34BD6D}"/>
              </a:ext>
            </a:extLst>
          </p:cNvPr>
          <p:cNvSpPr/>
          <p:nvPr/>
        </p:nvSpPr>
        <p:spPr>
          <a:xfrm rot="-5400000">
            <a:off x="8648783" y="1647764"/>
            <a:ext cx="990434" cy="990434"/>
          </a:xfrm>
          <a:custGeom>
            <a:avLst/>
            <a:gdLst/>
            <a:ahLst/>
            <a:cxnLst/>
            <a:rect l="l" t="t" r="r" b="b"/>
            <a:pathLst>
              <a:path w="990434" h="990434">
                <a:moveTo>
                  <a:pt x="0" y="0"/>
                </a:moveTo>
                <a:lnTo>
                  <a:pt x="990434" y="0"/>
                </a:lnTo>
                <a:lnTo>
                  <a:pt x="990434" y="990434"/>
                </a:lnTo>
                <a:lnTo>
                  <a:pt x="0" y="990434"/>
                </a:lnTo>
                <a:lnTo>
                  <a:pt x="0"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0" name="Freeform 20">
            <a:extLst>
              <a:ext uri="{FF2B5EF4-FFF2-40B4-BE49-F238E27FC236}">
                <a16:creationId xmlns:a16="http://schemas.microsoft.com/office/drawing/2014/main" id="{E50933C5-A469-578D-D3CF-C9A3CA531F6D}"/>
              </a:ext>
            </a:extLst>
          </p:cNvPr>
          <p:cNvSpPr/>
          <p:nvPr/>
        </p:nvSpPr>
        <p:spPr>
          <a:xfrm rot="-5400000" flipH="1">
            <a:off x="8648783" y="7399659"/>
            <a:ext cx="990434" cy="990434"/>
          </a:xfrm>
          <a:custGeom>
            <a:avLst/>
            <a:gdLst/>
            <a:ahLst/>
            <a:cxnLst/>
            <a:rect l="l" t="t" r="r" b="b"/>
            <a:pathLst>
              <a:path w="990434" h="990434">
                <a:moveTo>
                  <a:pt x="990434" y="0"/>
                </a:moveTo>
                <a:lnTo>
                  <a:pt x="0" y="0"/>
                </a:lnTo>
                <a:lnTo>
                  <a:pt x="0" y="990434"/>
                </a:lnTo>
                <a:lnTo>
                  <a:pt x="990434" y="990434"/>
                </a:lnTo>
                <a:lnTo>
                  <a:pt x="990434"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1" name="Freeform 21">
            <a:extLst>
              <a:ext uri="{FF2B5EF4-FFF2-40B4-BE49-F238E27FC236}">
                <a16:creationId xmlns:a16="http://schemas.microsoft.com/office/drawing/2014/main" id="{4E6D3078-E92E-EF96-3FDE-B6DB44326884}"/>
              </a:ext>
            </a:extLst>
          </p:cNvPr>
          <p:cNvSpPr/>
          <p:nvPr/>
        </p:nvSpPr>
        <p:spPr>
          <a:xfrm>
            <a:off x="7499093" y="1218155"/>
            <a:ext cx="3289814" cy="429609"/>
          </a:xfrm>
          <a:custGeom>
            <a:avLst/>
            <a:gdLst/>
            <a:ahLst/>
            <a:cxnLst/>
            <a:rect l="l" t="t" r="r" b="b"/>
            <a:pathLst>
              <a:path w="3289814" h="429609">
                <a:moveTo>
                  <a:pt x="0" y="0"/>
                </a:moveTo>
                <a:lnTo>
                  <a:pt x="3289814" y="0"/>
                </a:lnTo>
                <a:lnTo>
                  <a:pt x="3289814" y="429609"/>
                </a:lnTo>
                <a:lnTo>
                  <a:pt x="0" y="429609"/>
                </a:lnTo>
                <a:lnTo>
                  <a:pt x="0" y="0"/>
                </a:lnTo>
                <a:close/>
              </a:path>
            </a:pathLst>
          </a:custGeom>
          <a:blipFill>
            <a:blip r:embed="rId14">
              <a:extLst>
                <a:ext uri="{96DAC541-7B7A-43D3-8B79-37D633B846F1}">
                  <asvg:svgBlip xmlns:asvg="http://schemas.microsoft.com/office/drawing/2016/SVG/main" r:embed="rId15"/>
                </a:ext>
              </a:extLst>
            </a:blip>
            <a:stretch>
              <a:fillRect b="-384523"/>
            </a:stretch>
          </a:blipFill>
        </p:spPr>
      </p:sp>
      <p:sp>
        <p:nvSpPr>
          <p:cNvPr id="22" name="Freeform 22">
            <a:extLst>
              <a:ext uri="{FF2B5EF4-FFF2-40B4-BE49-F238E27FC236}">
                <a16:creationId xmlns:a16="http://schemas.microsoft.com/office/drawing/2014/main" id="{04018108-42FC-02C9-54AA-20D91DF2E751}"/>
              </a:ext>
            </a:extLst>
          </p:cNvPr>
          <p:cNvSpPr/>
          <p:nvPr/>
        </p:nvSpPr>
        <p:spPr>
          <a:xfrm flipV="1">
            <a:off x="7499093" y="8603868"/>
            <a:ext cx="3289814" cy="429609"/>
          </a:xfrm>
          <a:custGeom>
            <a:avLst/>
            <a:gdLst/>
            <a:ahLst/>
            <a:cxnLst/>
            <a:rect l="l" t="t" r="r" b="b"/>
            <a:pathLst>
              <a:path w="3289814" h="429609">
                <a:moveTo>
                  <a:pt x="0" y="429609"/>
                </a:moveTo>
                <a:lnTo>
                  <a:pt x="3289814" y="429609"/>
                </a:lnTo>
                <a:lnTo>
                  <a:pt x="3289814" y="0"/>
                </a:lnTo>
                <a:lnTo>
                  <a:pt x="0" y="0"/>
                </a:lnTo>
                <a:lnTo>
                  <a:pt x="0" y="429609"/>
                </a:lnTo>
                <a:close/>
              </a:path>
            </a:pathLst>
          </a:custGeom>
          <a:blipFill>
            <a:blip r:embed="rId14">
              <a:extLst>
                <a:ext uri="{96DAC541-7B7A-43D3-8B79-37D633B846F1}">
                  <asvg:svgBlip xmlns:asvg="http://schemas.microsoft.com/office/drawing/2016/SVG/main" r:embed="rId15"/>
                </a:ext>
              </a:extLst>
            </a:blip>
            <a:stretch>
              <a:fillRect b="-384523"/>
            </a:stretch>
          </a:blipFill>
        </p:spPr>
      </p:sp>
      <p:pic>
        <p:nvPicPr>
          <p:cNvPr id="23" name="Picture 23">
            <a:extLst>
              <a:ext uri="{FF2B5EF4-FFF2-40B4-BE49-F238E27FC236}">
                <a16:creationId xmlns:a16="http://schemas.microsoft.com/office/drawing/2014/main" id="{1537B39C-8F03-1CDD-A896-3936AEC691C3}"/>
              </a:ext>
            </a:extLst>
          </p:cNvPr>
          <p:cNvPicPr>
            <a:picLocks noChangeAspect="1"/>
          </p:cNvPicPr>
          <p:nvPr/>
        </p:nvPicPr>
        <p:blipFill>
          <a:blip r:embed="rId16"/>
          <a:srcRect/>
          <a:stretch>
            <a:fillRect/>
          </a:stretch>
        </p:blipFill>
        <p:spPr>
          <a:xfrm>
            <a:off x="2451123" y="8165270"/>
            <a:ext cx="223029" cy="224823"/>
          </a:xfrm>
          <a:prstGeom prst="rect">
            <a:avLst/>
          </a:prstGeom>
        </p:spPr>
      </p:pic>
      <p:pic>
        <p:nvPicPr>
          <p:cNvPr id="24" name="Picture 24">
            <a:extLst>
              <a:ext uri="{FF2B5EF4-FFF2-40B4-BE49-F238E27FC236}">
                <a16:creationId xmlns:a16="http://schemas.microsoft.com/office/drawing/2014/main" id="{DB75EF15-FB70-63A1-AF7A-1524DAC5CB81}"/>
              </a:ext>
            </a:extLst>
          </p:cNvPr>
          <p:cNvPicPr>
            <a:picLocks noChangeAspect="1"/>
          </p:cNvPicPr>
          <p:nvPr/>
        </p:nvPicPr>
        <p:blipFill>
          <a:blip r:embed="rId16"/>
          <a:srcRect/>
          <a:stretch>
            <a:fillRect/>
          </a:stretch>
        </p:blipFill>
        <p:spPr>
          <a:xfrm>
            <a:off x="15760985" y="2030569"/>
            <a:ext cx="223029" cy="224823"/>
          </a:xfrm>
          <a:prstGeom prst="rect">
            <a:avLst/>
          </a:prstGeom>
        </p:spPr>
      </p:pic>
      <p:sp>
        <p:nvSpPr>
          <p:cNvPr id="25" name="TextBox 25">
            <a:extLst>
              <a:ext uri="{FF2B5EF4-FFF2-40B4-BE49-F238E27FC236}">
                <a16:creationId xmlns:a16="http://schemas.microsoft.com/office/drawing/2014/main" id="{442573BE-A15C-FD1F-3584-DECC542F53C8}"/>
              </a:ext>
            </a:extLst>
          </p:cNvPr>
          <p:cNvSpPr txBox="1"/>
          <p:nvPr/>
        </p:nvSpPr>
        <p:spPr>
          <a:xfrm>
            <a:off x="2130038" y="1537143"/>
            <a:ext cx="2046130" cy="411651"/>
          </a:xfrm>
          <a:prstGeom prst="rect">
            <a:avLst/>
          </a:prstGeom>
        </p:spPr>
        <p:txBody>
          <a:bodyPr wrap="square" lIns="0" tIns="0" rIns="0" bIns="0" rtlCol="0" anchor="t">
            <a:spAutoFit/>
          </a:bodyPr>
          <a:lstStyle/>
          <a:p>
            <a:pPr algn="ctr">
              <a:lnSpc>
                <a:spcPts val="3522"/>
              </a:lnSpc>
              <a:spcBef>
                <a:spcPct val="0"/>
              </a:spcBef>
            </a:pPr>
            <a:r>
              <a:rPr lang="en-US" sz="1950" b="1" spc="385">
                <a:solidFill>
                  <a:srgbClr val="60FFE3"/>
                </a:solidFill>
                <a:latin typeface="Glock Grotesk Heavy"/>
                <a:cs typeface="Times New Roman"/>
              </a:rPr>
              <a:t>9</a:t>
            </a:r>
          </a:p>
        </p:txBody>
      </p:sp>
      <p:sp>
        <p:nvSpPr>
          <p:cNvPr id="26" name="TextBox 26">
            <a:extLst>
              <a:ext uri="{FF2B5EF4-FFF2-40B4-BE49-F238E27FC236}">
                <a16:creationId xmlns:a16="http://schemas.microsoft.com/office/drawing/2014/main" id="{A4C86997-8C34-061D-8323-0F943E72DC50}"/>
              </a:ext>
            </a:extLst>
          </p:cNvPr>
          <p:cNvSpPr txBox="1"/>
          <p:nvPr/>
        </p:nvSpPr>
        <p:spPr>
          <a:xfrm>
            <a:off x="4448793" y="4614276"/>
            <a:ext cx="9388975" cy="1192634"/>
          </a:xfrm>
          <a:prstGeom prst="rect">
            <a:avLst/>
          </a:prstGeom>
        </p:spPr>
        <p:txBody>
          <a:bodyPr lIns="0" tIns="0" rIns="0" bIns="0" rtlCol="0" anchor="t">
            <a:spAutoFit/>
          </a:bodyPr>
          <a:lstStyle/>
          <a:p>
            <a:pPr marL="0" lvl="0" indent="0" algn="ctr">
              <a:lnSpc>
                <a:spcPts val="9277"/>
              </a:lnSpc>
              <a:spcBef>
                <a:spcPct val="0"/>
              </a:spcBef>
            </a:pPr>
            <a:endParaRPr lang="en-US" sz="7950" u="none">
              <a:solidFill>
                <a:srgbClr val="FFFFFF"/>
              </a:solidFill>
              <a:latin typeface="StopMotion"/>
              <a:ea typeface="StopMotion"/>
              <a:cs typeface="StopMotion"/>
            </a:endParaRPr>
          </a:p>
        </p:txBody>
      </p:sp>
      <p:sp>
        <p:nvSpPr>
          <p:cNvPr id="31" name="TextBox 30">
            <a:extLst>
              <a:ext uri="{FF2B5EF4-FFF2-40B4-BE49-F238E27FC236}">
                <a16:creationId xmlns:a16="http://schemas.microsoft.com/office/drawing/2014/main" id="{C5F336D6-D2CC-759C-DBDF-5BC101FEB8BC}"/>
              </a:ext>
            </a:extLst>
          </p:cNvPr>
          <p:cNvSpPr txBox="1"/>
          <p:nvPr/>
        </p:nvSpPr>
        <p:spPr>
          <a:xfrm>
            <a:off x="1103586" y="2581602"/>
            <a:ext cx="618796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F5F5F5"/>
                </a:solidFill>
                <a:latin typeface="Times New Roman"/>
                <a:ea typeface="Calibri"/>
                <a:cs typeface="Calibri"/>
              </a:rPr>
              <a:t>In the settings screen there is also an achievement list, where you can unlock achievements as you progress!</a:t>
            </a:r>
          </a:p>
        </p:txBody>
      </p:sp>
      <p:pic>
        <p:nvPicPr>
          <p:cNvPr id="27" name="Picture 26">
            <a:extLst>
              <a:ext uri="{FF2B5EF4-FFF2-40B4-BE49-F238E27FC236}">
                <a16:creationId xmlns:a16="http://schemas.microsoft.com/office/drawing/2014/main" id="{9B53D543-BAD0-E86A-E05F-F06548244046}"/>
              </a:ext>
            </a:extLst>
          </p:cNvPr>
          <p:cNvPicPr>
            <a:picLocks noChangeAspect="1"/>
          </p:cNvPicPr>
          <p:nvPr/>
        </p:nvPicPr>
        <p:blipFill>
          <a:blip r:embed="rId17"/>
          <a:stretch>
            <a:fillRect/>
          </a:stretch>
        </p:blipFill>
        <p:spPr>
          <a:xfrm>
            <a:off x="8463249" y="1945222"/>
            <a:ext cx="7474429" cy="5428172"/>
          </a:xfrm>
          <a:prstGeom prst="rect">
            <a:avLst/>
          </a:prstGeom>
        </p:spPr>
      </p:pic>
    </p:spTree>
    <p:extLst>
      <p:ext uri="{BB962C8B-B14F-4D97-AF65-F5344CB8AC3E}">
        <p14:creationId xmlns:p14="http://schemas.microsoft.com/office/powerpoint/2010/main" val="2590699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p:cNvGrpSpPr/>
        <p:nvPr/>
      </p:nvGrpSpPr>
      <p:grpSpPr>
        <a:xfrm>
          <a:off x="0" y="0"/>
          <a:ext cx="0" cy="0"/>
          <a:chOff x="0" y="0"/>
          <a:chExt cx="0" cy="0"/>
        </a:xfrm>
      </p:grpSpPr>
      <p:sp>
        <p:nvSpPr>
          <p:cNvPr id="2" name="Freeform 2"/>
          <p:cNvSpPr/>
          <p:nvPr/>
        </p:nvSpPr>
        <p:spPr>
          <a:xfrm>
            <a:off x="712366" y="395760"/>
            <a:ext cx="16863268" cy="9495479"/>
          </a:xfrm>
          <a:custGeom>
            <a:avLst/>
            <a:gdLst/>
            <a:ahLst/>
            <a:cxnLst/>
            <a:rect l="l" t="t" r="r" b="b"/>
            <a:pathLst>
              <a:path w="16863268" h="9495479">
                <a:moveTo>
                  <a:pt x="0" y="0"/>
                </a:moveTo>
                <a:lnTo>
                  <a:pt x="16863268" y="0"/>
                </a:lnTo>
                <a:lnTo>
                  <a:pt x="16863268" y="9495480"/>
                </a:lnTo>
                <a:lnTo>
                  <a:pt x="0" y="9495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56767" y="9380210"/>
            <a:ext cx="1804502" cy="285439"/>
          </a:xfrm>
          <a:custGeom>
            <a:avLst/>
            <a:gdLst/>
            <a:ahLst/>
            <a:cxnLst/>
            <a:rect l="l" t="t" r="r" b="b"/>
            <a:pathLst>
              <a:path w="1804502" h="285439">
                <a:moveTo>
                  <a:pt x="0" y="0"/>
                </a:moveTo>
                <a:lnTo>
                  <a:pt x="1804502" y="0"/>
                </a:lnTo>
                <a:lnTo>
                  <a:pt x="1804502" y="285439"/>
                </a:lnTo>
                <a:lnTo>
                  <a:pt x="0" y="285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flipH="1">
            <a:off x="385135" y="1575528"/>
            <a:ext cx="1224488" cy="193692"/>
          </a:xfrm>
          <a:custGeom>
            <a:avLst/>
            <a:gdLst/>
            <a:ahLst/>
            <a:cxnLst/>
            <a:rect l="l" t="t" r="r" b="b"/>
            <a:pathLst>
              <a:path w="1224488" h="193692">
                <a:moveTo>
                  <a:pt x="1224488" y="0"/>
                </a:moveTo>
                <a:lnTo>
                  <a:pt x="0" y="0"/>
                </a:lnTo>
                <a:lnTo>
                  <a:pt x="0" y="193691"/>
                </a:lnTo>
                <a:lnTo>
                  <a:pt x="1224488" y="193691"/>
                </a:lnTo>
                <a:lnTo>
                  <a:pt x="122448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16644466" y="1575528"/>
            <a:ext cx="1224488" cy="193692"/>
          </a:xfrm>
          <a:custGeom>
            <a:avLst/>
            <a:gdLst/>
            <a:ahLst/>
            <a:cxnLst/>
            <a:rect l="l" t="t" r="r" b="b"/>
            <a:pathLst>
              <a:path w="1224488" h="193692">
                <a:moveTo>
                  <a:pt x="0" y="0"/>
                </a:moveTo>
                <a:lnTo>
                  <a:pt x="1224487" y="0"/>
                </a:lnTo>
                <a:lnTo>
                  <a:pt x="1224487" y="193691"/>
                </a:lnTo>
                <a:lnTo>
                  <a:pt x="0" y="1936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H="1">
            <a:off x="14720054" y="9380210"/>
            <a:ext cx="1804502" cy="285439"/>
          </a:xfrm>
          <a:custGeom>
            <a:avLst/>
            <a:gdLst/>
            <a:ahLst/>
            <a:cxnLst/>
            <a:rect l="l" t="t" r="r" b="b"/>
            <a:pathLst>
              <a:path w="1804502" h="285439">
                <a:moveTo>
                  <a:pt x="1804502" y="0"/>
                </a:moveTo>
                <a:lnTo>
                  <a:pt x="0" y="0"/>
                </a:lnTo>
                <a:lnTo>
                  <a:pt x="0" y="285439"/>
                </a:lnTo>
                <a:lnTo>
                  <a:pt x="1804502" y="285439"/>
                </a:lnTo>
                <a:lnTo>
                  <a:pt x="180450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10800000">
            <a:off x="1433629" y="6468261"/>
            <a:ext cx="2127640" cy="2263447"/>
          </a:xfrm>
          <a:custGeom>
            <a:avLst/>
            <a:gdLst/>
            <a:ahLst/>
            <a:cxnLst/>
            <a:rect l="l" t="t" r="r" b="b"/>
            <a:pathLst>
              <a:path w="2127640" h="2263447">
                <a:moveTo>
                  <a:pt x="0" y="0"/>
                </a:moveTo>
                <a:lnTo>
                  <a:pt x="2127640" y="0"/>
                </a:lnTo>
                <a:lnTo>
                  <a:pt x="2127640" y="2263446"/>
                </a:lnTo>
                <a:lnTo>
                  <a:pt x="0" y="22634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2414114" y="1276685"/>
            <a:ext cx="13459773" cy="859210"/>
          </a:xfrm>
          <a:prstGeom prst="rect">
            <a:avLst/>
          </a:prstGeom>
        </p:spPr>
        <p:txBody>
          <a:bodyPr lIns="0" tIns="0" rIns="0" bIns="0" rtlCol="0" anchor="t">
            <a:spAutoFit/>
          </a:bodyPr>
          <a:lstStyle/>
          <a:p>
            <a:pPr algn="ctr">
              <a:lnSpc>
                <a:spcPts val="6675"/>
              </a:lnSpc>
              <a:spcBef>
                <a:spcPct val="0"/>
              </a:spcBef>
            </a:pPr>
            <a:r>
              <a:rPr lang="en-US" sz="5750">
                <a:solidFill>
                  <a:srgbClr val="FFFFFF"/>
                </a:solidFill>
                <a:latin typeface="StopMotion"/>
                <a:cs typeface="StopMotion"/>
              </a:rPr>
              <a:t>Introduction</a:t>
            </a:r>
          </a:p>
        </p:txBody>
      </p:sp>
      <p:sp>
        <p:nvSpPr>
          <p:cNvPr id="9" name="Freeform 9"/>
          <p:cNvSpPr/>
          <p:nvPr/>
        </p:nvSpPr>
        <p:spPr>
          <a:xfrm>
            <a:off x="4171830" y="9380210"/>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3838611" y="9380210"/>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4678190" y="2826834"/>
            <a:ext cx="2249272" cy="2316666"/>
          </a:xfrm>
          <a:custGeom>
            <a:avLst/>
            <a:gdLst/>
            <a:ahLst/>
            <a:cxnLst/>
            <a:rect l="l" t="t" r="r" b="b"/>
            <a:pathLst>
              <a:path w="2249272" h="2316666">
                <a:moveTo>
                  <a:pt x="0" y="0"/>
                </a:moveTo>
                <a:lnTo>
                  <a:pt x="2249272" y="0"/>
                </a:lnTo>
                <a:lnTo>
                  <a:pt x="2249272" y="2316666"/>
                </a:lnTo>
                <a:lnTo>
                  <a:pt x="0" y="23166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rot="-5400000">
            <a:off x="-102944" y="4489382"/>
            <a:ext cx="3289814" cy="429609"/>
          </a:xfrm>
          <a:custGeom>
            <a:avLst/>
            <a:gdLst/>
            <a:ahLst/>
            <a:cxnLst/>
            <a:rect l="l" t="t" r="r" b="b"/>
            <a:pathLst>
              <a:path w="3289814" h="429609">
                <a:moveTo>
                  <a:pt x="0" y="0"/>
                </a:moveTo>
                <a:lnTo>
                  <a:pt x="3289814" y="0"/>
                </a:lnTo>
                <a:lnTo>
                  <a:pt x="3289814" y="429609"/>
                </a:lnTo>
                <a:lnTo>
                  <a:pt x="0" y="429609"/>
                </a:lnTo>
                <a:lnTo>
                  <a:pt x="0" y="0"/>
                </a:lnTo>
                <a:close/>
              </a:path>
            </a:pathLst>
          </a:custGeom>
          <a:blipFill>
            <a:blip r:embed="rId12">
              <a:extLst>
                <a:ext uri="{96DAC541-7B7A-43D3-8B79-37D633B846F1}">
                  <asvg:svgBlip xmlns:asvg="http://schemas.microsoft.com/office/drawing/2016/SVG/main" r:embed="rId13"/>
                </a:ext>
              </a:extLst>
            </a:blip>
            <a:stretch>
              <a:fillRect b="-384523"/>
            </a:stretch>
          </a:blipFill>
        </p:spPr>
      </p:sp>
      <p:sp>
        <p:nvSpPr>
          <p:cNvPr id="13" name="Freeform 13"/>
          <p:cNvSpPr/>
          <p:nvPr/>
        </p:nvSpPr>
        <p:spPr>
          <a:xfrm rot="-5400000" flipV="1">
            <a:off x="15067751" y="6871996"/>
            <a:ext cx="3289814" cy="429609"/>
          </a:xfrm>
          <a:custGeom>
            <a:avLst/>
            <a:gdLst/>
            <a:ahLst/>
            <a:cxnLst/>
            <a:rect l="l" t="t" r="r" b="b"/>
            <a:pathLst>
              <a:path w="3289814" h="429609">
                <a:moveTo>
                  <a:pt x="0" y="429608"/>
                </a:moveTo>
                <a:lnTo>
                  <a:pt x="3289814" y="429608"/>
                </a:lnTo>
                <a:lnTo>
                  <a:pt x="3289814" y="0"/>
                </a:lnTo>
                <a:lnTo>
                  <a:pt x="0" y="0"/>
                </a:lnTo>
                <a:lnTo>
                  <a:pt x="0" y="429608"/>
                </a:lnTo>
                <a:close/>
              </a:path>
            </a:pathLst>
          </a:custGeom>
          <a:blipFill>
            <a:blip r:embed="rId12">
              <a:extLst>
                <a:ext uri="{96DAC541-7B7A-43D3-8B79-37D633B846F1}">
                  <asvg:svgBlip xmlns:asvg="http://schemas.microsoft.com/office/drawing/2016/SVG/main" r:embed="rId13"/>
                </a:ext>
              </a:extLst>
            </a:blip>
            <a:stretch>
              <a:fillRect b="-384523"/>
            </a:stretch>
          </a:blipFill>
        </p:spPr>
      </p:sp>
      <p:sp>
        <p:nvSpPr>
          <p:cNvPr id="16" name="TextBox 15">
            <a:extLst>
              <a:ext uri="{FF2B5EF4-FFF2-40B4-BE49-F238E27FC236}">
                <a16:creationId xmlns:a16="http://schemas.microsoft.com/office/drawing/2014/main" id="{9C952165-0376-1001-8760-402AF239DAAE}"/>
              </a:ext>
            </a:extLst>
          </p:cNvPr>
          <p:cNvSpPr txBox="1"/>
          <p:nvPr/>
        </p:nvSpPr>
        <p:spPr>
          <a:xfrm>
            <a:off x="3803431" y="2640724"/>
            <a:ext cx="995198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F5F5F5"/>
                </a:solidFill>
                <a:latin typeface="Times New Roman"/>
                <a:ea typeface="Calibri"/>
                <a:cs typeface="Calibri"/>
              </a:rPr>
              <a:t>Our clicker game application, named “Rocket Factory”, is a GUI-based game application that aims to entertain players and provide a sense of fun and accomplishment as they progress through the game. It will also allow the user to choose between an active (via clicking and upgrades) or passive playstyle (via automatic earning points with helpers); </a:t>
            </a:r>
            <a:endParaRPr lang="en-US" sz="3000">
              <a:latin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a:extLst>
            <a:ext uri="{FF2B5EF4-FFF2-40B4-BE49-F238E27FC236}">
              <a16:creationId xmlns:a16="http://schemas.microsoft.com/office/drawing/2014/main" id="{1F883199-F314-4B61-3170-21B7F362FAB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77E9C59-D90F-B701-72C5-9C0BE0F07CF4}"/>
              </a:ext>
            </a:extLst>
          </p:cNvPr>
          <p:cNvSpPr/>
          <p:nvPr/>
        </p:nvSpPr>
        <p:spPr>
          <a:xfrm flipV="1">
            <a:off x="712552" y="407366"/>
            <a:ext cx="16822045" cy="9472267"/>
          </a:xfrm>
          <a:custGeom>
            <a:avLst/>
            <a:gdLst/>
            <a:ahLst/>
            <a:cxnLst/>
            <a:rect l="l" t="t" r="r" b="b"/>
            <a:pathLst>
              <a:path w="16822045" h="9472267">
                <a:moveTo>
                  <a:pt x="0" y="9472268"/>
                </a:moveTo>
                <a:lnTo>
                  <a:pt x="16822044" y="9472268"/>
                </a:lnTo>
                <a:lnTo>
                  <a:pt x="16822044" y="0"/>
                </a:lnTo>
                <a:lnTo>
                  <a:pt x="0" y="0"/>
                </a:lnTo>
                <a:lnTo>
                  <a:pt x="0" y="947226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4EC578A1-0EDE-E0F6-9252-88BDAE618696}"/>
              </a:ext>
            </a:extLst>
          </p:cNvPr>
          <p:cNvSpPr/>
          <p:nvPr/>
        </p:nvSpPr>
        <p:spPr>
          <a:xfrm>
            <a:off x="1774107" y="628176"/>
            <a:ext cx="1800091" cy="284742"/>
          </a:xfrm>
          <a:custGeom>
            <a:avLst/>
            <a:gdLst/>
            <a:ahLst/>
            <a:cxnLst/>
            <a:rect l="l" t="t" r="r" b="b"/>
            <a:pathLst>
              <a:path w="1800091" h="284742">
                <a:moveTo>
                  <a:pt x="0" y="0"/>
                </a:moveTo>
                <a:lnTo>
                  <a:pt x="1800090" y="0"/>
                </a:lnTo>
                <a:lnTo>
                  <a:pt x="1800090" y="284741"/>
                </a:lnTo>
                <a:lnTo>
                  <a:pt x="0" y="2847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0A415067-E5A5-FABB-518F-A862C4F6D4BB}"/>
              </a:ext>
            </a:extLst>
          </p:cNvPr>
          <p:cNvSpPr/>
          <p:nvPr/>
        </p:nvSpPr>
        <p:spPr>
          <a:xfrm rot="-5400000" flipH="1">
            <a:off x="405827" y="8550944"/>
            <a:ext cx="1221494" cy="193218"/>
          </a:xfrm>
          <a:custGeom>
            <a:avLst/>
            <a:gdLst/>
            <a:ahLst/>
            <a:cxnLst/>
            <a:rect l="l" t="t" r="r" b="b"/>
            <a:pathLst>
              <a:path w="1221494" h="193218">
                <a:moveTo>
                  <a:pt x="1221495" y="0"/>
                </a:moveTo>
                <a:lnTo>
                  <a:pt x="0" y="0"/>
                </a:lnTo>
                <a:lnTo>
                  <a:pt x="0" y="193218"/>
                </a:lnTo>
                <a:lnTo>
                  <a:pt x="1221495" y="193218"/>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E4C07145-1932-FB6F-707C-443C14F39B8B}"/>
              </a:ext>
            </a:extLst>
          </p:cNvPr>
          <p:cNvSpPr/>
          <p:nvPr/>
        </p:nvSpPr>
        <p:spPr>
          <a:xfrm rot="-5400000">
            <a:off x="16625411" y="8550944"/>
            <a:ext cx="1221494" cy="193218"/>
          </a:xfrm>
          <a:custGeom>
            <a:avLst/>
            <a:gdLst/>
            <a:ahLst/>
            <a:cxnLst/>
            <a:rect l="l" t="t" r="r" b="b"/>
            <a:pathLst>
              <a:path w="1221494" h="193218">
                <a:moveTo>
                  <a:pt x="0" y="0"/>
                </a:moveTo>
                <a:lnTo>
                  <a:pt x="1221495" y="0"/>
                </a:lnTo>
                <a:lnTo>
                  <a:pt x="1221495" y="193218"/>
                </a:lnTo>
                <a:lnTo>
                  <a:pt x="0" y="193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FF2B5EF4-FFF2-40B4-BE49-F238E27FC236}">
                <a16:creationId xmlns:a16="http://schemas.microsoft.com/office/drawing/2014/main" id="{A3497944-D793-7AE3-3D76-F25500167FB1}"/>
              </a:ext>
            </a:extLst>
          </p:cNvPr>
          <p:cNvSpPr/>
          <p:nvPr/>
        </p:nvSpPr>
        <p:spPr>
          <a:xfrm flipH="1">
            <a:off x="14705704" y="628176"/>
            <a:ext cx="1800091" cy="284742"/>
          </a:xfrm>
          <a:custGeom>
            <a:avLst/>
            <a:gdLst/>
            <a:ahLst/>
            <a:cxnLst/>
            <a:rect l="l" t="t" r="r" b="b"/>
            <a:pathLst>
              <a:path w="1800091" h="284742">
                <a:moveTo>
                  <a:pt x="1800090" y="0"/>
                </a:moveTo>
                <a:lnTo>
                  <a:pt x="0" y="0"/>
                </a:lnTo>
                <a:lnTo>
                  <a:pt x="0" y="284741"/>
                </a:lnTo>
                <a:lnTo>
                  <a:pt x="1800090" y="284741"/>
                </a:lnTo>
                <a:lnTo>
                  <a:pt x="180009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a:extLst>
              <a:ext uri="{FF2B5EF4-FFF2-40B4-BE49-F238E27FC236}">
                <a16:creationId xmlns:a16="http://schemas.microsoft.com/office/drawing/2014/main" id="{B7A32B07-8436-172A-E20F-F3B16120FC1C}"/>
              </a:ext>
            </a:extLst>
          </p:cNvPr>
          <p:cNvSpPr/>
          <p:nvPr/>
        </p:nvSpPr>
        <p:spPr>
          <a:xfrm>
            <a:off x="4170987"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B17F0635-5DCE-2701-BC12-6EFD1D60CB98}"/>
              </a:ext>
            </a:extLst>
          </p:cNvPr>
          <p:cNvSpPr/>
          <p:nvPr/>
        </p:nvSpPr>
        <p:spPr>
          <a:xfrm>
            <a:off x="13837768"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a:extLst>
              <a:ext uri="{FF2B5EF4-FFF2-40B4-BE49-F238E27FC236}">
                <a16:creationId xmlns:a16="http://schemas.microsoft.com/office/drawing/2014/main" id="{3C65796A-9684-0AC1-9547-23EA8BE97AFF}"/>
              </a:ext>
            </a:extLst>
          </p:cNvPr>
          <p:cNvGrpSpPr/>
          <p:nvPr/>
        </p:nvGrpSpPr>
        <p:grpSpPr>
          <a:xfrm>
            <a:off x="1976425" y="1114193"/>
            <a:ext cx="2313944" cy="647330"/>
            <a:chOff x="0" y="0"/>
            <a:chExt cx="2179076" cy="609600"/>
          </a:xfrm>
        </p:grpSpPr>
        <p:sp>
          <p:nvSpPr>
            <p:cNvPr id="10" name="Freeform 10">
              <a:extLst>
                <a:ext uri="{FF2B5EF4-FFF2-40B4-BE49-F238E27FC236}">
                  <a16:creationId xmlns:a16="http://schemas.microsoft.com/office/drawing/2014/main" id="{1B807327-F40D-0307-C525-54AA6D3CF050}"/>
                </a:ext>
              </a:extLst>
            </p:cNvPr>
            <p:cNvSpPr/>
            <p:nvPr/>
          </p:nvSpPr>
          <p:spPr>
            <a:xfrm>
              <a:off x="0" y="0"/>
              <a:ext cx="2179076" cy="609600"/>
            </a:xfrm>
            <a:custGeom>
              <a:avLst/>
              <a:gdLst/>
              <a:ahLst/>
              <a:cxnLst/>
              <a:rect l="l" t="t" r="r" b="b"/>
              <a:pathLst>
                <a:path w="2179076" h="609600">
                  <a:moveTo>
                    <a:pt x="203200" y="0"/>
                  </a:moveTo>
                  <a:lnTo>
                    <a:pt x="2179076" y="0"/>
                  </a:lnTo>
                  <a:lnTo>
                    <a:pt x="1975876" y="609600"/>
                  </a:lnTo>
                  <a:lnTo>
                    <a:pt x="0" y="609600"/>
                  </a:lnTo>
                  <a:lnTo>
                    <a:pt x="203200" y="0"/>
                  </a:lnTo>
                  <a:close/>
                </a:path>
              </a:pathLst>
            </a:custGeom>
            <a:solidFill>
              <a:srgbClr val="000000">
                <a:alpha val="0"/>
              </a:srgbClr>
            </a:solidFill>
          </p:spPr>
        </p:sp>
        <p:sp>
          <p:nvSpPr>
            <p:cNvPr id="11" name="TextBox 11">
              <a:extLst>
                <a:ext uri="{FF2B5EF4-FFF2-40B4-BE49-F238E27FC236}">
                  <a16:creationId xmlns:a16="http://schemas.microsoft.com/office/drawing/2014/main" id="{D6EDC37D-A98A-A223-346A-F3F1E8BB345E}"/>
                </a:ext>
              </a:extLst>
            </p:cNvPr>
            <p:cNvSpPr txBox="1"/>
            <p:nvPr/>
          </p:nvSpPr>
          <p:spPr>
            <a:xfrm>
              <a:off x="101600" y="9525"/>
              <a:ext cx="1975876" cy="600075"/>
            </a:xfrm>
            <a:prstGeom prst="rect">
              <a:avLst/>
            </a:prstGeom>
          </p:spPr>
          <p:txBody>
            <a:bodyPr lIns="50800" tIns="50800" rIns="50800" bIns="50800" rtlCol="0" anchor="ctr"/>
            <a:lstStyle/>
            <a:p>
              <a:pPr algn="ctr">
                <a:lnSpc>
                  <a:spcPts val="2530"/>
                </a:lnSpc>
              </a:pPr>
              <a:endParaRPr/>
            </a:p>
          </p:txBody>
        </p:sp>
      </p:grpSp>
      <p:grpSp>
        <p:nvGrpSpPr>
          <p:cNvPr id="12" name="Group 12">
            <a:extLst>
              <a:ext uri="{FF2B5EF4-FFF2-40B4-BE49-F238E27FC236}">
                <a16:creationId xmlns:a16="http://schemas.microsoft.com/office/drawing/2014/main" id="{AD25AA83-D315-F08A-60F4-7A7C76535951}"/>
              </a:ext>
            </a:extLst>
          </p:cNvPr>
          <p:cNvGrpSpPr/>
          <p:nvPr/>
        </p:nvGrpSpPr>
        <p:grpSpPr>
          <a:xfrm>
            <a:off x="1092089" y="1392127"/>
            <a:ext cx="4122028" cy="641033"/>
            <a:chOff x="0" y="0"/>
            <a:chExt cx="2613270" cy="406400"/>
          </a:xfrm>
        </p:grpSpPr>
        <p:sp>
          <p:nvSpPr>
            <p:cNvPr id="13" name="Freeform 13">
              <a:extLst>
                <a:ext uri="{FF2B5EF4-FFF2-40B4-BE49-F238E27FC236}">
                  <a16:creationId xmlns:a16="http://schemas.microsoft.com/office/drawing/2014/main" id="{139324BD-F0A8-831A-A613-04F55CFA182C}"/>
                </a:ext>
              </a:extLst>
            </p:cNvPr>
            <p:cNvSpPr/>
            <p:nvPr/>
          </p:nvSpPr>
          <p:spPr>
            <a:xfrm>
              <a:off x="0" y="0"/>
              <a:ext cx="2613270" cy="406400"/>
            </a:xfrm>
            <a:custGeom>
              <a:avLst/>
              <a:gdLst/>
              <a:ahLst/>
              <a:cxnLst/>
              <a:rect l="l" t="t" r="r" b="b"/>
              <a:pathLst>
                <a:path w="2613270" h="406400">
                  <a:moveTo>
                    <a:pt x="2410070" y="0"/>
                  </a:moveTo>
                  <a:lnTo>
                    <a:pt x="203200" y="0"/>
                  </a:lnTo>
                  <a:lnTo>
                    <a:pt x="0" y="203200"/>
                  </a:lnTo>
                  <a:lnTo>
                    <a:pt x="203200" y="406400"/>
                  </a:lnTo>
                  <a:lnTo>
                    <a:pt x="2410070" y="406400"/>
                  </a:lnTo>
                  <a:lnTo>
                    <a:pt x="2613270" y="203200"/>
                  </a:lnTo>
                  <a:lnTo>
                    <a:pt x="2410070" y="0"/>
                  </a:lnTo>
                  <a:close/>
                </a:path>
              </a:pathLst>
            </a:custGeom>
            <a:solidFill>
              <a:srgbClr val="000000">
                <a:alpha val="0"/>
              </a:srgbClr>
            </a:solidFill>
            <a:ln w="19050" cap="sq">
              <a:solidFill>
                <a:srgbClr val="CF77FF"/>
              </a:solidFill>
              <a:prstDash val="solid"/>
              <a:miter/>
            </a:ln>
          </p:spPr>
        </p:sp>
        <p:sp>
          <p:nvSpPr>
            <p:cNvPr id="14" name="TextBox 14">
              <a:extLst>
                <a:ext uri="{FF2B5EF4-FFF2-40B4-BE49-F238E27FC236}">
                  <a16:creationId xmlns:a16="http://schemas.microsoft.com/office/drawing/2014/main" id="{6BB938C2-E4C0-E2C8-D717-4908D8841D66}"/>
                </a:ext>
              </a:extLst>
            </p:cNvPr>
            <p:cNvSpPr txBox="1"/>
            <p:nvPr/>
          </p:nvSpPr>
          <p:spPr>
            <a:xfrm>
              <a:off x="152400" y="9525"/>
              <a:ext cx="2308470" cy="396875"/>
            </a:xfrm>
            <a:prstGeom prst="rect">
              <a:avLst/>
            </a:prstGeom>
          </p:spPr>
          <p:txBody>
            <a:bodyPr lIns="50800" tIns="50800" rIns="50800" bIns="50800" rtlCol="0" anchor="ctr"/>
            <a:lstStyle/>
            <a:p>
              <a:pPr algn="ctr">
                <a:lnSpc>
                  <a:spcPts val="2530"/>
                </a:lnSpc>
              </a:pPr>
              <a:endParaRPr/>
            </a:p>
          </p:txBody>
        </p:sp>
      </p:grpSp>
      <p:sp>
        <p:nvSpPr>
          <p:cNvPr id="15" name="Freeform 15">
            <a:extLst>
              <a:ext uri="{FF2B5EF4-FFF2-40B4-BE49-F238E27FC236}">
                <a16:creationId xmlns:a16="http://schemas.microsoft.com/office/drawing/2014/main" id="{3E9AC32D-EDF1-A747-4537-2955C66B67A1}"/>
              </a:ext>
            </a:extLst>
          </p:cNvPr>
          <p:cNvSpPr/>
          <p:nvPr/>
        </p:nvSpPr>
        <p:spPr>
          <a:xfrm>
            <a:off x="1389613" y="1648432"/>
            <a:ext cx="217535" cy="207252"/>
          </a:xfrm>
          <a:custGeom>
            <a:avLst/>
            <a:gdLst/>
            <a:ahLst/>
            <a:cxnLst/>
            <a:rect l="l" t="t" r="r" b="b"/>
            <a:pathLst>
              <a:path w="217535" h="207252">
                <a:moveTo>
                  <a:pt x="0" y="0"/>
                </a:moveTo>
                <a:lnTo>
                  <a:pt x="217536" y="0"/>
                </a:lnTo>
                <a:lnTo>
                  <a:pt x="217536" y="207251"/>
                </a:lnTo>
                <a:lnTo>
                  <a:pt x="0" y="2072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a:extLst>
              <a:ext uri="{FF2B5EF4-FFF2-40B4-BE49-F238E27FC236}">
                <a16:creationId xmlns:a16="http://schemas.microsoft.com/office/drawing/2014/main" id="{7372E789-CE7C-8A64-658F-1DAB169902CE}"/>
              </a:ext>
            </a:extLst>
          </p:cNvPr>
          <p:cNvSpPr/>
          <p:nvPr/>
        </p:nvSpPr>
        <p:spPr>
          <a:xfrm flipH="1">
            <a:off x="4580816" y="1648432"/>
            <a:ext cx="217535" cy="207252"/>
          </a:xfrm>
          <a:custGeom>
            <a:avLst/>
            <a:gdLst/>
            <a:ahLst/>
            <a:cxnLst/>
            <a:rect l="l" t="t" r="r" b="b"/>
            <a:pathLst>
              <a:path w="217535" h="207252">
                <a:moveTo>
                  <a:pt x="217536" y="0"/>
                </a:moveTo>
                <a:lnTo>
                  <a:pt x="0" y="0"/>
                </a:lnTo>
                <a:lnTo>
                  <a:pt x="0" y="207251"/>
                </a:lnTo>
                <a:lnTo>
                  <a:pt x="217536" y="207251"/>
                </a:lnTo>
                <a:lnTo>
                  <a:pt x="217536"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a:extLst>
              <a:ext uri="{FF2B5EF4-FFF2-40B4-BE49-F238E27FC236}">
                <a16:creationId xmlns:a16="http://schemas.microsoft.com/office/drawing/2014/main" id="{E01DF354-8C85-0D49-1814-D8EF5FA5D857}"/>
              </a:ext>
            </a:extLst>
          </p:cNvPr>
          <p:cNvSpPr/>
          <p:nvPr/>
        </p:nvSpPr>
        <p:spPr>
          <a:xfrm rot="-5400000" flipV="1">
            <a:off x="15036432" y="4108240"/>
            <a:ext cx="825900" cy="2442177"/>
          </a:xfrm>
          <a:custGeom>
            <a:avLst/>
            <a:gdLst/>
            <a:ahLst/>
            <a:cxnLst/>
            <a:rect l="l" t="t" r="r" b="b"/>
            <a:pathLst>
              <a:path w="825900" h="2442177">
                <a:moveTo>
                  <a:pt x="0" y="2442177"/>
                </a:moveTo>
                <a:lnTo>
                  <a:pt x="825900" y="2442177"/>
                </a:lnTo>
                <a:lnTo>
                  <a:pt x="825900" y="0"/>
                </a:lnTo>
                <a:lnTo>
                  <a:pt x="0" y="0"/>
                </a:lnTo>
                <a:lnTo>
                  <a:pt x="0" y="2442177"/>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a:extLst>
              <a:ext uri="{FF2B5EF4-FFF2-40B4-BE49-F238E27FC236}">
                <a16:creationId xmlns:a16="http://schemas.microsoft.com/office/drawing/2014/main" id="{95AE7D66-630B-D249-78C8-E6DC877D720F}"/>
              </a:ext>
            </a:extLst>
          </p:cNvPr>
          <p:cNvSpPr/>
          <p:nvPr/>
        </p:nvSpPr>
        <p:spPr>
          <a:xfrm rot="-5400000">
            <a:off x="8648783" y="1647764"/>
            <a:ext cx="990434" cy="990434"/>
          </a:xfrm>
          <a:custGeom>
            <a:avLst/>
            <a:gdLst/>
            <a:ahLst/>
            <a:cxnLst/>
            <a:rect l="l" t="t" r="r" b="b"/>
            <a:pathLst>
              <a:path w="990434" h="990434">
                <a:moveTo>
                  <a:pt x="0" y="0"/>
                </a:moveTo>
                <a:lnTo>
                  <a:pt x="990434" y="0"/>
                </a:lnTo>
                <a:lnTo>
                  <a:pt x="990434" y="990434"/>
                </a:lnTo>
                <a:lnTo>
                  <a:pt x="0" y="990434"/>
                </a:lnTo>
                <a:lnTo>
                  <a:pt x="0"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0" name="Freeform 20">
            <a:extLst>
              <a:ext uri="{FF2B5EF4-FFF2-40B4-BE49-F238E27FC236}">
                <a16:creationId xmlns:a16="http://schemas.microsoft.com/office/drawing/2014/main" id="{A296BDB9-8A9D-48E2-C371-1219032AE5D0}"/>
              </a:ext>
            </a:extLst>
          </p:cNvPr>
          <p:cNvSpPr/>
          <p:nvPr/>
        </p:nvSpPr>
        <p:spPr>
          <a:xfrm rot="-5400000" flipH="1">
            <a:off x="8648783" y="7399659"/>
            <a:ext cx="990434" cy="990434"/>
          </a:xfrm>
          <a:custGeom>
            <a:avLst/>
            <a:gdLst/>
            <a:ahLst/>
            <a:cxnLst/>
            <a:rect l="l" t="t" r="r" b="b"/>
            <a:pathLst>
              <a:path w="990434" h="990434">
                <a:moveTo>
                  <a:pt x="990434" y="0"/>
                </a:moveTo>
                <a:lnTo>
                  <a:pt x="0" y="0"/>
                </a:lnTo>
                <a:lnTo>
                  <a:pt x="0" y="990434"/>
                </a:lnTo>
                <a:lnTo>
                  <a:pt x="990434" y="990434"/>
                </a:lnTo>
                <a:lnTo>
                  <a:pt x="990434"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1" name="Freeform 21">
            <a:extLst>
              <a:ext uri="{FF2B5EF4-FFF2-40B4-BE49-F238E27FC236}">
                <a16:creationId xmlns:a16="http://schemas.microsoft.com/office/drawing/2014/main" id="{A65701B4-C42F-2437-E20D-C10A1449D8BE}"/>
              </a:ext>
            </a:extLst>
          </p:cNvPr>
          <p:cNvSpPr/>
          <p:nvPr/>
        </p:nvSpPr>
        <p:spPr>
          <a:xfrm>
            <a:off x="7499093" y="1218155"/>
            <a:ext cx="3289814" cy="429609"/>
          </a:xfrm>
          <a:custGeom>
            <a:avLst/>
            <a:gdLst/>
            <a:ahLst/>
            <a:cxnLst/>
            <a:rect l="l" t="t" r="r" b="b"/>
            <a:pathLst>
              <a:path w="3289814" h="429609">
                <a:moveTo>
                  <a:pt x="0" y="0"/>
                </a:moveTo>
                <a:lnTo>
                  <a:pt x="3289814" y="0"/>
                </a:lnTo>
                <a:lnTo>
                  <a:pt x="3289814" y="429609"/>
                </a:lnTo>
                <a:lnTo>
                  <a:pt x="0" y="429609"/>
                </a:lnTo>
                <a:lnTo>
                  <a:pt x="0" y="0"/>
                </a:lnTo>
                <a:close/>
              </a:path>
            </a:pathLst>
          </a:custGeom>
          <a:blipFill>
            <a:blip r:embed="rId14">
              <a:extLst>
                <a:ext uri="{96DAC541-7B7A-43D3-8B79-37D633B846F1}">
                  <asvg:svgBlip xmlns:asvg="http://schemas.microsoft.com/office/drawing/2016/SVG/main" r:embed="rId15"/>
                </a:ext>
              </a:extLst>
            </a:blip>
            <a:stretch>
              <a:fillRect b="-384523"/>
            </a:stretch>
          </a:blipFill>
        </p:spPr>
      </p:sp>
      <p:sp>
        <p:nvSpPr>
          <p:cNvPr id="22" name="Freeform 22">
            <a:extLst>
              <a:ext uri="{FF2B5EF4-FFF2-40B4-BE49-F238E27FC236}">
                <a16:creationId xmlns:a16="http://schemas.microsoft.com/office/drawing/2014/main" id="{1EBD9C9B-1A08-6EAB-3787-D1EB899D389B}"/>
              </a:ext>
            </a:extLst>
          </p:cNvPr>
          <p:cNvSpPr/>
          <p:nvPr/>
        </p:nvSpPr>
        <p:spPr>
          <a:xfrm flipV="1">
            <a:off x="7499093" y="8603868"/>
            <a:ext cx="3289814" cy="429609"/>
          </a:xfrm>
          <a:custGeom>
            <a:avLst/>
            <a:gdLst/>
            <a:ahLst/>
            <a:cxnLst/>
            <a:rect l="l" t="t" r="r" b="b"/>
            <a:pathLst>
              <a:path w="3289814" h="429609">
                <a:moveTo>
                  <a:pt x="0" y="429609"/>
                </a:moveTo>
                <a:lnTo>
                  <a:pt x="3289814" y="429609"/>
                </a:lnTo>
                <a:lnTo>
                  <a:pt x="3289814" y="0"/>
                </a:lnTo>
                <a:lnTo>
                  <a:pt x="0" y="0"/>
                </a:lnTo>
                <a:lnTo>
                  <a:pt x="0" y="429609"/>
                </a:lnTo>
                <a:close/>
              </a:path>
            </a:pathLst>
          </a:custGeom>
          <a:blipFill>
            <a:blip r:embed="rId14">
              <a:extLst>
                <a:ext uri="{96DAC541-7B7A-43D3-8B79-37D633B846F1}">
                  <asvg:svgBlip xmlns:asvg="http://schemas.microsoft.com/office/drawing/2016/SVG/main" r:embed="rId15"/>
                </a:ext>
              </a:extLst>
            </a:blip>
            <a:stretch>
              <a:fillRect b="-384523"/>
            </a:stretch>
          </a:blipFill>
        </p:spPr>
      </p:sp>
      <p:pic>
        <p:nvPicPr>
          <p:cNvPr id="23" name="Picture 23">
            <a:extLst>
              <a:ext uri="{FF2B5EF4-FFF2-40B4-BE49-F238E27FC236}">
                <a16:creationId xmlns:a16="http://schemas.microsoft.com/office/drawing/2014/main" id="{09E44007-6234-67EC-F265-69C77220BCE7}"/>
              </a:ext>
            </a:extLst>
          </p:cNvPr>
          <p:cNvPicPr>
            <a:picLocks noChangeAspect="1"/>
          </p:cNvPicPr>
          <p:nvPr/>
        </p:nvPicPr>
        <p:blipFill>
          <a:blip r:embed="rId16"/>
          <a:srcRect/>
          <a:stretch>
            <a:fillRect/>
          </a:stretch>
        </p:blipFill>
        <p:spPr>
          <a:xfrm>
            <a:off x="2451123" y="8165270"/>
            <a:ext cx="223029" cy="224823"/>
          </a:xfrm>
          <a:prstGeom prst="rect">
            <a:avLst/>
          </a:prstGeom>
        </p:spPr>
      </p:pic>
      <p:pic>
        <p:nvPicPr>
          <p:cNvPr id="24" name="Picture 24">
            <a:extLst>
              <a:ext uri="{FF2B5EF4-FFF2-40B4-BE49-F238E27FC236}">
                <a16:creationId xmlns:a16="http://schemas.microsoft.com/office/drawing/2014/main" id="{8703CB8F-94FD-7641-091F-61B9808E975B}"/>
              </a:ext>
            </a:extLst>
          </p:cNvPr>
          <p:cNvPicPr>
            <a:picLocks noChangeAspect="1"/>
          </p:cNvPicPr>
          <p:nvPr/>
        </p:nvPicPr>
        <p:blipFill>
          <a:blip r:embed="rId16"/>
          <a:srcRect/>
          <a:stretch>
            <a:fillRect/>
          </a:stretch>
        </p:blipFill>
        <p:spPr>
          <a:xfrm>
            <a:off x="15760985" y="2030569"/>
            <a:ext cx="223029" cy="224823"/>
          </a:xfrm>
          <a:prstGeom prst="rect">
            <a:avLst/>
          </a:prstGeom>
        </p:spPr>
      </p:pic>
      <p:sp>
        <p:nvSpPr>
          <p:cNvPr id="25" name="TextBox 25">
            <a:extLst>
              <a:ext uri="{FF2B5EF4-FFF2-40B4-BE49-F238E27FC236}">
                <a16:creationId xmlns:a16="http://schemas.microsoft.com/office/drawing/2014/main" id="{E5D48CB1-35C6-67F7-D149-DAE1971C33FE}"/>
              </a:ext>
            </a:extLst>
          </p:cNvPr>
          <p:cNvSpPr txBox="1"/>
          <p:nvPr/>
        </p:nvSpPr>
        <p:spPr>
          <a:xfrm>
            <a:off x="2130038" y="1537143"/>
            <a:ext cx="2046130" cy="411651"/>
          </a:xfrm>
          <a:prstGeom prst="rect">
            <a:avLst/>
          </a:prstGeom>
        </p:spPr>
        <p:txBody>
          <a:bodyPr wrap="square" lIns="0" tIns="0" rIns="0" bIns="0" rtlCol="0" anchor="t">
            <a:spAutoFit/>
          </a:bodyPr>
          <a:lstStyle/>
          <a:p>
            <a:pPr algn="ctr">
              <a:lnSpc>
                <a:spcPts val="3522"/>
              </a:lnSpc>
              <a:spcBef>
                <a:spcPct val="0"/>
              </a:spcBef>
            </a:pPr>
            <a:r>
              <a:rPr lang="en-US" sz="1950" b="1" spc="385">
                <a:solidFill>
                  <a:srgbClr val="60FFE3"/>
                </a:solidFill>
                <a:latin typeface="Glock Grotesk Heavy"/>
                <a:cs typeface="Times New Roman"/>
              </a:rPr>
              <a:t>9</a:t>
            </a:r>
          </a:p>
        </p:txBody>
      </p:sp>
      <p:sp>
        <p:nvSpPr>
          <p:cNvPr id="26" name="TextBox 26">
            <a:extLst>
              <a:ext uri="{FF2B5EF4-FFF2-40B4-BE49-F238E27FC236}">
                <a16:creationId xmlns:a16="http://schemas.microsoft.com/office/drawing/2014/main" id="{DC3AF6EB-BFEF-E706-2101-6CDB88260D5C}"/>
              </a:ext>
            </a:extLst>
          </p:cNvPr>
          <p:cNvSpPr txBox="1"/>
          <p:nvPr/>
        </p:nvSpPr>
        <p:spPr>
          <a:xfrm>
            <a:off x="4448793" y="4614276"/>
            <a:ext cx="9388975" cy="1192634"/>
          </a:xfrm>
          <a:prstGeom prst="rect">
            <a:avLst/>
          </a:prstGeom>
        </p:spPr>
        <p:txBody>
          <a:bodyPr lIns="0" tIns="0" rIns="0" bIns="0" rtlCol="0" anchor="t">
            <a:spAutoFit/>
          </a:bodyPr>
          <a:lstStyle/>
          <a:p>
            <a:pPr marL="0" lvl="0" indent="0" algn="ctr">
              <a:lnSpc>
                <a:spcPts val="9277"/>
              </a:lnSpc>
              <a:spcBef>
                <a:spcPct val="0"/>
              </a:spcBef>
            </a:pPr>
            <a:endParaRPr lang="en-US" sz="7950" u="none">
              <a:solidFill>
                <a:srgbClr val="FFFFFF"/>
              </a:solidFill>
              <a:latin typeface="StopMotion"/>
              <a:ea typeface="StopMotion"/>
              <a:cs typeface="StopMotion"/>
            </a:endParaRPr>
          </a:p>
        </p:txBody>
      </p:sp>
      <p:sp>
        <p:nvSpPr>
          <p:cNvPr id="31" name="TextBox 30">
            <a:extLst>
              <a:ext uri="{FF2B5EF4-FFF2-40B4-BE49-F238E27FC236}">
                <a16:creationId xmlns:a16="http://schemas.microsoft.com/office/drawing/2014/main" id="{10079C94-7912-D5B0-E38C-542DD18C3FCE}"/>
              </a:ext>
            </a:extLst>
          </p:cNvPr>
          <p:cNvSpPr txBox="1"/>
          <p:nvPr/>
        </p:nvSpPr>
        <p:spPr>
          <a:xfrm>
            <a:off x="1103586" y="2581602"/>
            <a:ext cx="618796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F5F5F5"/>
                </a:solidFill>
                <a:latin typeface="Times New Roman"/>
                <a:ea typeface="Calibri"/>
                <a:cs typeface="Calibri"/>
              </a:rPr>
              <a:t>The last feature in the settings screen is a sound option, allowing you to disable and enable the background music at will</a:t>
            </a:r>
          </a:p>
        </p:txBody>
      </p:sp>
      <p:pic>
        <p:nvPicPr>
          <p:cNvPr id="17" name="Picture 16" descr="A screen shot of a music&#10;&#10;AI-generated content may be incorrect.">
            <a:extLst>
              <a:ext uri="{FF2B5EF4-FFF2-40B4-BE49-F238E27FC236}">
                <a16:creationId xmlns:a16="http://schemas.microsoft.com/office/drawing/2014/main" id="{9D350F9E-393A-5008-001D-9B3904E38DE2}"/>
              </a:ext>
            </a:extLst>
          </p:cNvPr>
          <p:cNvPicPr>
            <a:picLocks noChangeAspect="1"/>
          </p:cNvPicPr>
          <p:nvPr/>
        </p:nvPicPr>
        <p:blipFill>
          <a:blip r:embed="rId17"/>
          <a:stretch>
            <a:fillRect/>
          </a:stretch>
        </p:blipFill>
        <p:spPr>
          <a:xfrm>
            <a:off x="8952732" y="1965683"/>
            <a:ext cx="4106503" cy="3940585"/>
          </a:xfrm>
          <a:prstGeom prst="rect">
            <a:avLst/>
          </a:prstGeom>
        </p:spPr>
      </p:pic>
    </p:spTree>
    <p:extLst>
      <p:ext uri="{BB962C8B-B14F-4D97-AF65-F5344CB8AC3E}">
        <p14:creationId xmlns:p14="http://schemas.microsoft.com/office/powerpoint/2010/main" val="2183741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a:extLst>
            <a:ext uri="{FF2B5EF4-FFF2-40B4-BE49-F238E27FC236}">
              <a16:creationId xmlns:a16="http://schemas.microsoft.com/office/drawing/2014/main" id="{E04DA7F4-F905-F46F-E778-DCBD7743AA2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1BD9464-BF2F-B1D5-C667-C3341DC1DEED}"/>
              </a:ext>
            </a:extLst>
          </p:cNvPr>
          <p:cNvSpPr/>
          <p:nvPr/>
        </p:nvSpPr>
        <p:spPr>
          <a:xfrm flipV="1">
            <a:off x="712552" y="407366"/>
            <a:ext cx="16822045" cy="9472267"/>
          </a:xfrm>
          <a:custGeom>
            <a:avLst/>
            <a:gdLst/>
            <a:ahLst/>
            <a:cxnLst/>
            <a:rect l="l" t="t" r="r" b="b"/>
            <a:pathLst>
              <a:path w="16822045" h="9472267">
                <a:moveTo>
                  <a:pt x="0" y="9472268"/>
                </a:moveTo>
                <a:lnTo>
                  <a:pt x="16822044" y="9472268"/>
                </a:lnTo>
                <a:lnTo>
                  <a:pt x="16822044" y="0"/>
                </a:lnTo>
                <a:lnTo>
                  <a:pt x="0" y="0"/>
                </a:lnTo>
                <a:lnTo>
                  <a:pt x="0" y="947226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E85B3BE7-D7AF-5275-7EBD-60BC14D03D20}"/>
              </a:ext>
            </a:extLst>
          </p:cNvPr>
          <p:cNvSpPr/>
          <p:nvPr/>
        </p:nvSpPr>
        <p:spPr>
          <a:xfrm>
            <a:off x="1774107" y="628176"/>
            <a:ext cx="1800091" cy="284742"/>
          </a:xfrm>
          <a:custGeom>
            <a:avLst/>
            <a:gdLst/>
            <a:ahLst/>
            <a:cxnLst/>
            <a:rect l="l" t="t" r="r" b="b"/>
            <a:pathLst>
              <a:path w="1800091" h="284742">
                <a:moveTo>
                  <a:pt x="0" y="0"/>
                </a:moveTo>
                <a:lnTo>
                  <a:pt x="1800090" y="0"/>
                </a:lnTo>
                <a:lnTo>
                  <a:pt x="1800090" y="284741"/>
                </a:lnTo>
                <a:lnTo>
                  <a:pt x="0" y="2847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03C42862-D215-2985-3811-CDF6F9C232AC}"/>
              </a:ext>
            </a:extLst>
          </p:cNvPr>
          <p:cNvSpPr/>
          <p:nvPr/>
        </p:nvSpPr>
        <p:spPr>
          <a:xfrm rot="-5400000" flipH="1">
            <a:off x="405827" y="8550944"/>
            <a:ext cx="1221494" cy="193218"/>
          </a:xfrm>
          <a:custGeom>
            <a:avLst/>
            <a:gdLst/>
            <a:ahLst/>
            <a:cxnLst/>
            <a:rect l="l" t="t" r="r" b="b"/>
            <a:pathLst>
              <a:path w="1221494" h="193218">
                <a:moveTo>
                  <a:pt x="1221495" y="0"/>
                </a:moveTo>
                <a:lnTo>
                  <a:pt x="0" y="0"/>
                </a:lnTo>
                <a:lnTo>
                  <a:pt x="0" y="193218"/>
                </a:lnTo>
                <a:lnTo>
                  <a:pt x="1221495" y="193218"/>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1C7CA13A-2A10-D848-DBBC-05F7B3679081}"/>
              </a:ext>
            </a:extLst>
          </p:cNvPr>
          <p:cNvSpPr/>
          <p:nvPr/>
        </p:nvSpPr>
        <p:spPr>
          <a:xfrm rot="-5400000">
            <a:off x="16625411" y="8550944"/>
            <a:ext cx="1221494" cy="193218"/>
          </a:xfrm>
          <a:custGeom>
            <a:avLst/>
            <a:gdLst/>
            <a:ahLst/>
            <a:cxnLst/>
            <a:rect l="l" t="t" r="r" b="b"/>
            <a:pathLst>
              <a:path w="1221494" h="193218">
                <a:moveTo>
                  <a:pt x="0" y="0"/>
                </a:moveTo>
                <a:lnTo>
                  <a:pt x="1221495" y="0"/>
                </a:lnTo>
                <a:lnTo>
                  <a:pt x="1221495" y="193218"/>
                </a:lnTo>
                <a:lnTo>
                  <a:pt x="0" y="193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FF2B5EF4-FFF2-40B4-BE49-F238E27FC236}">
                <a16:creationId xmlns:a16="http://schemas.microsoft.com/office/drawing/2014/main" id="{0E58FF5E-9991-A42E-FD78-7D692F85B5DC}"/>
              </a:ext>
            </a:extLst>
          </p:cNvPr>
          <p:cNvSpPr/>
          <p:nvPr/>
        </p:nvSpPr>
        <p:spPr>
          <a:xfrm flipH="1">
            <a:off x="14705704" y="628176"/>
            <a:ext cx="1800091" cy="284742"/>
          </a:xfrm>
          <a:custGeom>
            <a:avLst/>
            <a:gdLst/>
            <a:ahLst/>
            <a:cxnLst/>
            <a:rect l="l" t="t" r="r" b="b"/>
            <a:pathLst>
              <a:path w="1800091" h="284742">
                <a:moveTo>
                  <a:pt x="1800090" y="0"/>
                </a:moveTo>
                <a:lnTo>
                  <a:pt x="0" y="0"/>
                </a:lnTo>
                <a:lnTo>
                  <a:pt x="0" y="284741"/>
                </a:lnTo>
                <a:lnTo>
                  <a:pt x="1800090" y="284741"/>
                </a:lnTo>
                <a:lnTo>
                  <a:pt x="180009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a:extLst>
              <a:ext uri="{FF2B5EF4-FFF2-40B4-BE49-F238E27FC236}">
                <a16:creationId xmlns:a16="http://schemas.microsoft.com/office/drawing/2014/main" id="{1E3E397B-2717-377E-0218-C4D725373B96}"/>
              </a:ext>
            </a:extLst>
          </p:cNvPr>
          <p:cNvSpPr/>
          <p:nvPr/>
        </p:nvSpPr>
        <p:spPr>
          <a:xfrm>
            <a:off x="4170987"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0F05164D-5E18-797F-0670-540F1980A317}"/>
              </a:ext>
            </a:extLst>
          </p:cNvPr>
          <p:cNvSpPr/>
          <p:nvPr/>
        </p:nvSpPr>
        <p:spPr>
          <a:xfrm>
            <a:off x="13837768"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a:extLst>
              <a:ext uri="{FF2B5EF4-FFF2-40B4-BE49-F238E27FC236}">
                <a16:creationId xmlns:a16="http://schemas.microsoft.com/office/drawing/2014/main" id="{F83D7F48-8FD0-9124-73D3-F3DEC7E170C4}"/>
              </a:ext>
            </a:extLst>
          </p:cNvPr>
          <p:cNvGrpSpPr/>
          <p:nvPr/>
        </p:nvGrpSpPr>
        <p:grpSpPr>
          <a:xfrm>
            <a:off x="1976425" y="1114193"/>
            <a:ext cx="2313944" cy="647330"/>
            <a:chOff x="0" y="0"/>
            <a:chExt cx="2179076" cy="609600"/>
          </a:xfrm>
        </p:grpSpPr>
        <p:sp>
          <p:nvSpPr>
            <p:cNvPr id="10" name="Freeform 10">
              <a:extLst>
                <a:ext uri="{FF2B5EF4-FFF2-40B4-BE49-F238E27FC236}">
                  <a16:creationId xmlns:a16="http://schemas.microsoft.com/office/drawing/2014/main" id="{4CF327B1-9A52-79BB-168D-5F366793365C}"/>
                </a:ext>
              </a:extLst>
            </p:cNvPr>
            <p:cNvSpPr/>
            <p:nvPr/>
          </p:nvSpPr>
          <p:spPr>
            <a:xfrm>
              <a:off x="0" y="0"/>
              <a:ext cx="2179076" cy="609600"/>
            </a:xfrm>
            <a:custGeom>
              <a:avLst/>
              <a:gdLst/>
              <a:ahLst/>
              <a:cxnLst/>
              <a:rect l="l" t="t" r="r" b="b"/>
              <a:pathLst>
                <a:path w="2179076" h="609600">
                  <a:moveTo>
                    <a:pt x="203200" y="0"/>
                  </a:moveTo>
                  <a:lnTo>
                    <a:pt x="2179076" y="0"/>
                  </a:lnTo>
                  <a:lnTo>
                    <a:pt x="1975876" y="609600"/>
                  </a:lnTo>
                  <a:lnTo>
                    <a:pt x="0" y="609600"/>
                  </a:lnTo>
                  <a:lnTo>
                    <a:pt x="203200" y="0"/>
                  </a:lnTo>
                  <a:close/>
                </a:path>
              </a:pathLst>
            </a:custGeom>
            <a:solidFill>
              <a:srgbClr val="000000">
                <a:alpha val="0"/>
              </a:srgbClr>
            </a:solidFill>
          </p:spPr>
        </p:sp>
        <p:sp>
          <p:nvSpPr>
            <p:cNvPr id="11" name="TextBox 11">
              <a:extLst>
                <a:ext uri="{FF2B5EF4-FFF2-40B4-BE49-F238E27FC236}">
                  <a16:creationId xmlns:a16="http://schemas.microsoft.com/office/drawing/2014/main" id="{A7E7EA23-2F7D-8195-5CBB-ED6C928A7791}"/>
                </a:ext>
              </a:extLst>
            </p:cNvPr>
            <p:cNvSpPr txBox="1"/>
            <p:nvPr/>
          </p:nvSpPr>
          <p:spPr>
            <a:xfrm>
              <a:off x="101600" y="9525"/>
              <a:ext cx="1975876" cy="600075"/>
            </a:xfrm>
            <a:prstGeom prst="rect">
              <a:avLst/>
            </a:prstGeom>
          </p:spPr>
          <p:txBody>
            <a:bodyPr lIns="50800" tIns="50800" rIns="50800" bIns="50800" rtlCol="0" anchor="ctr"/>
            <a:lstStyle/>
            <a:p>
              <a:pPr algn="ctr">
                <a:lnSpc>
                  <a:spcPts val="2530"/>
                </a:lnSpc>
              </a:pPr>
              <a:endParaRPr/>
            </a:p>
          </p:txBody>
        </p:sp>
      </p:grpSp>
      <p:grpSp>
        <p:nvGrpSpPr>
          <p:cNvPr id="12" name="Group 12">
            <a:extLst>
              <a:ext uri="{FF2B5EF4-FFF2-40B4-BE49-F238E27FC236}">
                <a16:creationId xmlns:a16="http://schemas.microsoft.com/office/drawing/2014/main" id="{6560C9A4-9605-A7C8-97B5-961C9069FC3D}"/>
              </a:ext>
            </a:extLst>
          </p:cNvPr>
          <p:cNvGrpSpPr/>
          <p:nvPr/>
        </p:nvGrpSpPr>
        <p:grpSpPr>
          <a:xfrm>
            <a:off x="1092089" y="1392127"/>
            <a:ext cx="4122028" cy="641033"/>
            <a:chOff x="0" y="0"/>
            <a:chExt cx="2613270" cy="406400"/>
          </a:xfrm>
        </p:grpSpPr>
        <p:sp>
          <p:nvSpPr>
            <p:cNvPr id="13" name="Freeform 13">
              <a:extLst>
                <a:ext uri="{FF2B5EF4-FFF2-40B4-BE49-F238E27FC236}">
                  <a16:creationId xmlns:a16="http://schemas.microsoft.com/office/drawing/2014/main" id="{D281D1A8-BEB7-4514-D75C-18D03591B9AC}"/>
                </a:ext>
              </a:extLst>
            </p:cNvPr>
            <p:cNvSpPr/>
            <p:nvPr/>
          </p:nvSpPr>
          <p:spPr>
            <a:xfrm>
              <a:off x="0" y="0"/>
              <a:ext cx="2613270" cy="406400"/>
            </a:xfrm>
            <a:custGeom>
              <a:avLst/>
              <a:gdLst/>
              <a:ahLst/>
              <a:cxnLst/>
              <a:rect l="l" t="t" r="r" b="b"/>
              <a:pathLst>
                <a:path w="2613270" h="406400">
                  <a:moveTo>
                    <a:pt x="2410070" y="0"/>
                  </a:moveTo>
                  <a:lnTo>
                    <a:pt x="203200" y="0"/>
                  </a:lnTo>
                  <a:lnTo>
                    <a:pt x="0" y="203200"/>
                  </a:lnTo>
                  <a:lnTo>
                    <a:pt x="203200" y="406400"/>
                  </a:lnTo>
                  <a:lnTo>
                    <a:pt x="2410070" y="406400"/>
                  </a:lnTo>
                  <a:lnTo>
                    <a:pt x="2613270" y="203200"/>
                  </a:lnTo>
                  <a:lnTo>
                    <a:pt x="2410070" y="0"/>
                  </a:lnTo>
                  <a:close/>
                </a:path>
              </a:pathLst>
            </a:custGeom>
            <a:solidFill>
              <a:srgbClr val="000000">
                <a:alpha val="0"/>
              </a:srgbClr>
            </a:solidFill>
            <a:ln w="19050" cap="sq">
              <a:solidFill>
                <a:srgbClr val="CF77FF"/>
              </a:solidFill>
              <a:prstDash val="solid"/>
              <a:miter/>
            </a:ln>
          </p:spPr>
        </p:sp>
        <p:sp>
          <p:nvSpPr>
            <p:cNvPr id="14" name="TextBox 14">
              <a:extLst>
                <a:ext uri="{FF2B5EF4-FFF2-40B4-BE49-F238E27FC236}">
                  <a16:creationId xmlns:a16="http://schemas.microsoft.com/office/drawing/2014/main" id="{F0B3275A-D374-0E3D-6D76-733305FBD42A}"/>
                </a:ext>
              </a:extLst>
            </p:cNvPr>
            <p:cNvSpPr txBox="1"/>
            <p:nvPr/>
          </p:nvSpPr>
          <p:spPr>
            <a:xfrm>
              <a:off x="152400" y="9525"/>
              <a:ext cx="2308470" cy="396875"/>
            </a:xfrm>
            <a:prstGeom prst="rect">
              <a:avLst/>
            </a:prstGeom>
          </p:spPr>
          <p:txBody>
            <a:bodyPr lIns="50800" tIns="50800" rIns="50800" bIns="50800" rtlCol="0" anchor="ctr"/>
            <a:lstStyle/>
            <a:p>
              <a:pPr algn="ctr">
                <a:lnSpc>
                  <a:spcPts val="2530"/>
                </a:lnSpc>
              </a:pPr>
              <a:endParaRPr/>
            </a:p>
          </p:txBody>
        </p:sp>
      </p:grpSp>
      <p:sp>
        <p:nvSpPr>
          <p:cNvPr id="15" name="Freeform 15">
            <a:extLst>
              <a:ext uri="{FF2B5EF4-FFF2-40B4-BE49-F238E27FC236}">
                <a16:creationId xmlns:a16="http://schemas.microsoft.com/office/drawing/2014/main" id="{D354DCCD-25CA-8603-CE94-9155603ACD03}"/>
              </a:ext>
            </a:extLst>
          </p:cNvPr>
          <p:cNvSpPr/>
          <p:nvPr/>
        </p:nvSpPr>
        <p:spPr>
          <a:xfrm>
            <a:off x="1389613" y="1648432"/>
            <a:ext cx="217535" cy="207252"/>
          </a:xfrm>
          <a:custGeom>
            <a:avLst/>
            <a:gdLst/>
            <a:ahLst/>
            <a:cxnLst/>
            <a:rect l="l" t="t" r="r" b="b"/>
            <a:pathLst>
              <a:path w="217535" h="207252">
                <a:moveTo>
                  <a:pt x="0" y="0"/>
                </a:moveTo>
                <a:lnTo>
                  <a:pt x="217536" y="0"/>
                </a:lnTo>
                <a:lnTo>
                  <a:pt x="217536" y="207251"/>
                </a:lnTo>
                <a:lnTo>
                  <a:pt x="0" y="2072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a:extLst>
              <a:ext uri="{FF2B5EF4-FFF2-40B4-BE49-F238E27FC236}">
                <a16:creationId xmlns:a16="http://schemas.microsoft.com/office/drawing/2014/main" id="{7042CDD4-DEB9-3C75-C888-C8C8A886438B}"/>
              </a:ext>
            </a:extLst>
          </p:cNvPr>
          <p:cNvSpPr/>
          <p:nvPr/>
        </p:nvSpPr>
        <p:spPr>
          <a:xfrm flipH="1">
            <a:off x="4580816" y="1648432"/>
            <a:ext cx="217535" cy="207252"/>
          </a:xfrm>
          <a:custGeom>
            <a:avLst/>
            <a:gdLst/>
            <a:ahLst/>
            <a:cxnLst/>
            <a:rect l="l" t="t" r="r" b="b"/>
            <a:pathLst>
              <a:path w="217535" h="207252">
                <a:moveTo>
                  <a:pt x="217536" y="0"/>
                </a:moveTo>
                <a:lnTo>
                  <a:pt x="0" y="0"/>
                </a:lnTo>
                <a:lnTo>
                  <a:pt x="0" y="207251"/>
                </a:lnTo>
                <a:lnTo>
                  <a:pt x="217536" y="207251"/>
                </a:lnTo>
                <a:lnTo>
                  <a:pt x="217536"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a:extLst>
              <a:ext uri="{FF2B5EF4-FFF2-40B4-BE49-F238E27FC236}">
                <a16:creationId xmlns:a16="http://schemas.microsoft.com/office/drawing/2014/main" id="{B7CB7339-5F6F-746B-0A4F-BA0BA523EA0F}"/>
              </a:ext>
            </a:extLst>
          </p:cNvPr>
          <p:cNvSpPr/>
          <p:nvPr/>
        </p:nvSpPr>
        <p:spPr>
          <a:xfrm rot="-5400000" flipV="1">
            <a:off x="15036432" y="4108240"/>
            <a:ext cx="825900" cy="2442177"/>
          </a:xfrm>
          <a:custGeom>
            <a:avLst/>
            <a:gdLst/>
            <a:ahLst/>
            <a:cxnLst/>
            <a:rect l="l" t="t" r="r" b="b"/>
            <a:pathLst>
              <a:path w="825900" h="2442177">
                <a:moveTo>
                  <a:pt x="0" y="2442177"/>
                </a:moveTo>
                <a:lnTo>
                  <a:pt x="825900" y="2442177"/>
                </a:lnTo>
                <a:lnTo>
                  <a:pt x="825900" y="0"/>
                </a:lnTo>
                <a:lnTo>
                  <a:pt x="0" y="0"/>
                </a:lnTo>
                <a:lnTo>
                  <a:pt x="0" y="2442177"/>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a:extLst>
              <a:ext uri="{FF2B5EF4-FFF2-40B4-BE49-F238E27FC236}">
                <a16:creationId xmlns:a16="http://schemas.microsoft.com/office/drawing/2014/main" id="{92762113-5151-FB6D-5901-123CD80836E2}"/>
              </a:ext>
            </a:extLst>
          </p:cNvPr>
          <p:cNvSpPr/>
          <p:nvPr/>
        </p:nvSpPr>
        <p:spPr>
          <a:xfrm rot="-5400000">
            <a:off x="8648783" y="1647764"/>
            <a:ext cx="990434" cy="990434"/>
          </a:xfrm>
          <a:custGeom>
            <a:avLst/>
            <a:gdLst/>
            <a:ahLst/>
            <a:cxnLst/>
            <a:rect l="l" t="t" r="r" b="b"/>
            <a:pathLst>
              <a:path w="990434" h="990434">
                <a:moveTo>
                  <a:pt x="0" y="0"/>
                </a:moveTo>
                <a:lnTo>
                  <a:pt x="990434" y="0"/>
                </a:lnTo>
                <a:lnTo>
                  <a:pt x="990434" y="990434"/>
                </a:lnTo>
                <a:lnTo>
                  <a:pt x="0" y="990434"/>
                </a:lnTo>
                <a:lnTo>
                  <a:pt x="0"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0" name="Freeform 20">
            <a:extLst>
              <a:ext uri="{FF2B5EF4-FFF2-40B4-BE49-F238E27FC236}">
                <a16:creationId xmlns:a16="http://schemas.microsoft.com/office/drawing/2014/main" id="{655CDACF-06CB-3E9F-27C5-7B4BEF8C8589}"/>
              </a:ext>
            </a:extLst>
          </p:cNvPr>
          <p:cNvSpPr/>
          <p:nvPr/>
        </p:nvSpPr>
        <p:spPr>
          <a:xfrm rot="-5400000" flipH="1">
            <a:off x="8648783" y="7399659"/>
            <a:ext cx="990434" cy="990434"/>
          </a:xfrm>
          <a:custGeom>
            <a:avLst/>
            <a:gdLst/>
            <a:ahLst/>
            <a:cxnLst/>
            <a:rect l="l" t="t" r="r" b="b"/>
            <a:pathLst>
              <a:path w="990434" h="990434">
                <a:moveTo>
                  <a:pt x="990434" y="0"/>
                </a:moveTo>
                <a:lnTo>
                  <a:pt x="0" y="0"/>
                </a:lnTo>
                <a:lnTo>
                  <a:pt x="0" y="990434"/>
                </a:lnTo>
                <a:lnTo>
                  <a:pt x="990434" y="990434"/>
                </a:lnTo>
                <a:lnTo>
                  <a:pt x="990434"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1" name="Freeform 21">
            <a:extLst>
              <a:ext uri="{FF2B5EF4-FFF2-40B4-BE49-F238E27FC236}">
                <a16:creationId xmlns:a16="http://schemas.microsoft.com/office/drawing/2014/main" id="{5F41D69B-DEE6-8289-6C93-33B5E75CAFBF}"/>
              </a:ext>
            </a:extLst>
          </p:cNvPr>
          <p:cNvSpPr/>
          <p:nvPr/>
        </p:nvSpPr>
        <p:spPr>
          <a:xfrm>
            <a:off x="7499093" y="1218155"/>
            <a:ext cx="3289814" cy="429609"/>
          </a:xfrm>
          <a:custGeom>
            <a:avLst/>
            <a:gdLst/>
            <a:ahLst/>
            <a:cxnLst/>
            <a:rect l="l" t="t" r="r" b="b"/>
            <a:pathLst>
              <a:path w="3289814" h="429609">
                <a:moveTo>
                  <a:pt x="0" y="0"/>
                </a:moveTo>
                <a:lnTo>
                  <a:pt x="3289814" y="0"/>
                </a:lnTo>
                <a:lnTo>
                  <a:pt x="3289814" y="429609"/>
                </a:lnTo>
                <a:lnTo>
                  <a:pt x="0" y="429609"/>
                </a:lnTo>
                <a:lnTo>
                  <a:pt x="0" y="0"/>
                </a:lnTo>
                <a:close/>
              </a:path>
            </a:pathLst>
          </a:custGeom>
          <a:blipFill>
            <a:blip r:embed="rId14">
              <a:extLst>
                <a:ext uri="{96DAC541-7B7A-43D3-8B79-37D633B846F1}">
                  <asvg:svgBlip xmlns:asvg="http://schemas.microsoft.com/office/drawing/2016/SVG/main" r:embed="rId15"/>
                </a:ext>
              </a:extLst>
            </a:blip>
            <a:stretch>
              <a:fillRect b="-384523"/>
            </a:stretch>
          </a:blipFill>
        </p:spPr>
      </p:sp>
      <p:sp>
        <p:nvSpPr>
          <p:cNvPr id="22" name="Freeform 22">
            <a:extLst>
              <a:ext uri="{FF2B5EF4-FFF2-40B4-BE49-F238E27FC236}">
                <a16:creationId xmlns:a16="http://schemas.microsoft.com/office/drawing/2014/main" id="{D8375D44-F96E-C599-BFC8-6558DC4C929E}"/>
              </a:ext>
            </a:extLst>
          </p:cNvPr>
          <p:cNvSpPr/>
          <p:nvPr/>
        </p:nvSpPr>
        <p:spPr>
          <a:xfrm flipV="1">
            <a:off x="7499093" y="8603868"/>
            <a:ext cx="3289814" cy="429609"/>
          </a:xfrm>
          <a:custGeom>
            <a:avLst/>
            <a:gdLst/>
            <a:ahLst/>
            <a:cxnLst/>
            <a:rect l="l" t="t" r="r" b="b"/>
            <a:pathLst>
              <a:path w="3289814" h="429609">
                <a:moveTo>
                  <a:pt x="0" y="429609"/>
                </a:moveTo>
                <a:lnTo>
                  <a:pt x="3289814" y="429609"/>
                </a:lnTo>
                <a:lnTo>
                  <a:pt x="3289814" y="0"/>
                </a:lnTo>
                <a:lnTo>
                  <a:pt x="0" y="0"/>
                </a:lnTo>
                <a:lnTo>
                  <a:pt x="0" y="429609"/>
                </a:lnTo>
                <a:close/>
              </a:path>
            </a:pathLst>
          </a:custGeom>
          <a:blipFill>
            <a:blip r:embed="rId14">
              <a:extLst>
                <a:ext uri="{96DAC541-7B7A-43D3-8B79-37D633B846F1}">
                  <asvg:svgBlip xmlns:asvg="http://schemas.microsoft.com/office/drawing/2016/SVG/main" r:embed="rId15"/>
                </a:ext>
              </a:extLst>
            </a:blip>
            <a:stretch>
              <a:fillRect b="-384523"/>
            </a:stretch>
          </a:blipFill>
        </p:spPr>
      </p:sp>
      <p:pic>
        <p:nvPicPr>
          <p:cNvPr id="23" name="Picture 23">
            <a:extLst>
              <a:ext uri="{FF2B5EF4-FFF2-40B4-BE49-F238E27FC236}">
                <a16:creationId xmlns:a16="http://schemas.microsoft.com/office/drawing/2014/main" id="{27CC61B5-0C01-1939-F28E-9B1D779500EF}"/>
              </a:ext>
            </a:extLst>
          </p:cNvPr>
          <p:cNvPicPr>
            <a:picLocks noChangeAspect="1"/>
          </p:cNvPicPr>
          <p:nvPr/>
        </p:nvPicPr>
        <p:blipFill>
          <a:blip r:embed="rId16"/>
          <a:srcRect/>
          <a:stretch>
            <a:fillRect/>
          </a:stretch>
        </p:blipFill>
        <p:spPr>
          <a:xfrm>
            <a:off x="2451123" y="8165270"/>
            <a:ext cx="223029" cy="224823"/>
          </a:xfrm>
          <a:prstGeom prst="rect">
            <a:avLst/>
          </a:prstGeom>
        </p:spPr>
      </p:pic>
      <p:pic>
        <p:nvPicPr>
          <p:cNvPr id="24" name="Picture 24">
            <a:extLst>
              <a:ext uri="{FF2B5EF4-FFF2-40B4-BE49-F238E27FC236}">
                <a16:creationId xmlns:a16="http://schemas.microsoft.com/office/drawing/2014/main" id="{E66F9D48-70BF-BCDE-8191-2107B7F41137}"/>
              </a:ext>
            </a:extLst>
          </p:cNvPr>
          <p:cNvPicPr>
            <a:picLocks noChangeAspect="1"/>
          </p:cNvPicPr>
          <p:nvPr/>
        </p:nvPicPr>
        <p:blipFill>
          <a:blip r:embed="rId16"/>
          <a:srcRect/>
          <a:stretch>
            <a:fillRect/>
          </a:stretch>
        </p:blipFill>
        <p:spPr>
          <a:xfrm>
            <a:off x="15760985" y="2030569"/>
            <a:ext cx="223029" cy="224823"/>
          </a:xfrm>
          <a:prstGeom prst="rect">
            <a:avLst/>
          </a:prstGeom>
        </p:spPr>
      </p:pic>
      <p:sp>
        <p:nvSpPr>
          <p:cNvPr id="25" name="TextBox 25">
            <a:extLst>
              <a:ext uri="{FF2B5EF4-FFF2-40B4-BE49-F238E27FC236}">
                <a16:creationId xmlns:a16="http://schemas.microsoft.com/office/drawing/2014/main" id="{23EF2E61-EE5C-6EE0-7270-50DA6B3F682A}"/>
              </a:ext>
            </a:extLst>
          </p:cNvPr>
          <p:cNvSpPr txBox="1"/>
          <p:nvPr/>
        </p:nvSpPr>
        <p:spPr>
          <a:xfrm>
            <a:off x="2130038" y="1537143"/>
            <a:ext cx="2046130" cy="411651"/>
          </a:xfrm>
          <a:prstGeom prst="rect">
            <a:avLst/>
          </a:prstGeom>
        </p:spPr>
        <p:txBody>
          <a:bodyPr wrap="square" lIns="0" tIns="0" rIns="0" bIns="0" rtlCol="0" anchor="t">
            <a:spAutoFit/>
          </a:bodyPr>
          <a:lstStyle/>
          <a:p>
            <a:pPr algn="ctr">
              <a:lnSpc>
                <a:spcPts val="3522"/>
              </a:lnSpc>
              <a:spcBef>
                <a:spcPct val="0"/>
              </a:spcBef>
            </a:pPr>
            <a:r>
              <a:rPr lang="en-US" sz="1950" b="1" spc="385">
                <a:solidFill>
                  <a:srgbClr val="60FFE3"/>
                </a:solidFill>
                <a:latin typeface="Glock Grotesk Heavy"/>
                <a:cs typeface="Times New Roman"/>
              </a:rPr>
              <a:t>10</a:t>
            </a:r>
          </a:p>
        </p:txBody>
      </p:sp>
      <p:sp>
        <p:nvSpPr>
          <p:cNvPr id="26" name="TextBox 26">
            <a:extLst>
              <a:ext uri="{FF2B5EF4-FFF2-40B4-BE49-F238E27FC236}">
                <a16:creationId xmlns:a16="http://schemas.microsoft.com/office/drawing/2014/main" id="{867E6F68-5D54-EE21-BA30-7DE24E113D93}"/>
              </a:ext>
            </a:extLst>
          </p:cNvPr>
          <p:cNvSpPr txBox="1"/>
          <p:nvPr/>
        </p:nvSpPr>
        <p:spPr>
          <a:xfrm>
            <a:off x="4448793" y="4614276"/>
            <a:ext cx="9388975" cy="1192634"/>
          </a:xfrm>
          <a:prstGeom prst="rect">
            <a:avLst/>
          </a:prstGeom>
        </p:spPr>
        <p:txBody>
          <a:bodyPr lIns="0" tIns="0" rIns="0" bIns="0" rtlCol="0" anchor="t">
            <a:spAutoFit/>
          </a:bodyPr>
          <a:lstStyle/>
          <a:p>
            <a:pPr marL="0" lvl="0" indent="0" algn="ctr">
              <a:lnSpc>
                <a:spcPts val="9277"/>
              </a:lnSpc>
              <a:spcBef>
                <a:spcPct val="0"/>
              </a:spcBef>
            </a:pPr>
            <a:endParaRPr lang="en-US" sz="7950" u="none">
              <a:solidFill>
                <a:srgbClr val="FFFFFF"/>
              </a:solidFill>
              <a:latin typeface="StopMotion"/>
              <a:ea typeface="StopMotion"/>
              <a:cs typeface="StopMotion"/>
            </a:endParaRPr>
          </a:p>
        </p:txBody>
      </p:sp>
      <p:sp>
        <p:nvSpPr>
          <p:cNvPr id="31" name="TextBox 30">
            <a:extLst>
              <a:ext uri="{FF2B5EF4-FFF2-40B4-BE49-F238E27FC236}">
                <a16:creationId xmlns:a16="http://schemas.microsoft.com/office/drawing/2014/main" id="{86A7C6BA-04F2-D541-1079-0B33E47DB362}"/>
              </a:ext>
            </a:extLst>
          </p:cNvPr>
          <p:cNvSpPr txBox="1"/>
          <p:nvPr/>
        </p:nvSpPr>
        <p:spPr>
          <a:xfrm>
            <a:off x="1103586" y="2581602"/>
            <a:ext cx="4335517"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F5F5F5"/>
                </a:solidFill>
                <a:latin typeface="Times New Roman"/>
                <a:ea typeface="Calibri"/>
                <a:cs typeface="Calibri"/>
              </a:rPr>
              <a:t>Some more Exception Handling</a:t>
            </a:r>
          </a:p>
          <a:p>
            <a:r>
              <a:rPr lang="en-US" sz="3000">
                <a:solidFill>
                  <a:srgbClr val="F5F5F5"/>
                </a:solidFill>
                <a:latin typeface="Times New Roman"/>
                <a:ea typeface="Calibri"/>
                <a:cs typeface="Calibri"/>
              </a:rPr>
              <a:t>Buttons are disabled until user clicks the play button.</a:t>
            </a:r>
          </a:p>
          <a:p>
            <a:endParaRPr lang="en-US" sz="3000">
              <a:solidFill>
                <a:srgbClr val="F5F5F5"/>
              </a:solidFill>
              <a:latin typeface="Times New Roman"/>
              <a:ea typeface="Calibri"/>
              <a:cs typeface="Calibri"/>
            </a:endParaRPr>
          </a:p>
        </p:txBody>
      </p:sp>
      <p:pic>
        <p:nvPicPr>
          <p:cNvPr id="17" name="Picture 16">
            <a:extLst>
              <a:ext uri="{FF2B5EF4-FFF2-40B4-BE49-F238E27FC236}">
                <a16:creationId xmlns:a16="http://schemas.microsoft.com/office/drawing/2014/main" id="{2CF67492-F993-7E09-D901-1CB29476F84C}"/>
              </a:ext>
            </a:extLst>
          </p:cNvPr>
          <p:cNvPicPr>
            <a:picLocks noChangeAspect="1"/>
          </p:cNvPicPr>
          <p:nvPr/>
        </p:nvPicPr>
        <p:blipFill>
          <a:blip r:embed="rId17"/>
          <a:stretch>
            <a:fillRect/>
          </a:stretch>
        </p:blipFill>
        <p:spPr>
          <a:xfrm>
            <a:off x="1258047" y="4801560"/>
            <a:ext cx="1750263" cy="1550238"/>
          </a:xfrm>
          <a:prstGeom prst="rect">
            <a:avLst/>
          </a:prstGeom>
        </p:spPr>
      </p:pic>
      <p:pic>
        <p:nvPicPr>
          <p:cNvPr id="28" name="Picture 27">
            <a:extLst>
              <a:ext uri="{FF2B5EF4-FFF2-40B4-BE49-F238E27FC236}">
                <a16:creationId xmlns:a16="http://schemas.microsoft.com/office/drawing/2014/main" id="{5067DF01-C328-394B-F416-EDE7F8993BD6}"/>
              </a:ext>
            </a:extLst>
          </p:cNvPr>
          <p:cNvPicPr>
            <a:picLocks noChangeAspect="1"/>
          </p:cNvPicPr>
          <p:nvPr/>
        </p:nvPicPr>
        <p:blipFill>
          <a:blip r:embed="rId18"/>
          <a:stretch>
            <a:fillRect/>
          </a:stretch>
        </p:blipFill>
        <p:spPr>
          <a:xfrm>
            <a:off x="3740450" y="5825188"/>
            <a:ext cx="1419553" cy="1584106"/>
          </a:xfrm>
          <a:prstGeom prst="rect">
            <a:avLst/>
          </a:prstGeom>
        </p:spPr>
      </p:pic>
      <p:pic>
        <p:nvPicPr>
          <p:cNvPr id="29" name="Picture 28" descr="A screenshot of a video game&#10;&#10;AI-generated content may be incorrect.">
            <a:extLst>
              <a:ext uri="{FF2B5EF4-FFF2-40B4-BE49-F238E27FC236}">
                <a16:creationId xmlns:a16="http://schemas.microsoft.com/office/drawing/2014/main" id="{E1401C7F-E5DE-BB71-EA04-451FAAFF4BCB}"/>
              </a:ext>
            </a:extLst>
          </p:cNvPr>
          <p:cNvPicPr>
            <a:picLocks noChangeAspect="1"/>
          </p:cNvPicPr>
          <p:nvPr/>
        </p:nvPicPr>
        <p:blipFill>
          <a:blip r:embed="rId19"/>
          <a:stretch>
            <a:fillRect/>
          </a:stretch>
        </p:blipFill>
        <p:spPr>
          <a:xfrm>
            <a:off x="5654565" y="1391142"/>
            <a:ext cx="11353800" cy="7820025"/>
          </a:xfrm>
          <a:prstGeom prst="rect">
            <a:avLst/>
          </a:prstGeom>
        </p:spPr>
      </p:pic>
      <p:pic>
        <p:nvPicPr>
          <p:cNvPr id="32" name="Picture 31">
            <a:extLst>
              <a:ext uri="{FF2B5EF4-FFF2-40B4-BE49-F238E27FC236}">
                <a16:creationId xmlns:a16="http://schemas.microsoft.com/office/drawing/2014/main" id="{5077F44B-885E-8328-7705-A0B25BF64879}"/>
              </a:ext>
            </a:extLst>
          </p:cNvPr>
          <p:cNvPicPr>
            <a:picLocks noChangeAspect="1"/>
          </p:cNvPicPr>
          <p:nvPr/>
        </p:nvPicPr>
        <p:blipFill>
          <a:blip r:embed="rId20"/>
          <a:stretch>
            <a:fillRect/>
          </a:stretch>
        </p:blipFill>
        <p:spPr>
          <a:xfrm>
            <a:off x="4017087" y="4865141"/>
            <a:ext cx="676275" cy="714375"/>
          </a:xfrm>
          <a:prstGeom prst="rect">
            <a:avLst/>
          </a:prstGeom>
        </p:spPr>
      </p:pic>
    </p:spTree>
    <p:extLst>
      <p:ext uri="{BB962C8B-B14F-4D97-AF65-F5344CB8AC3E}">
        <p14:creationId xmlns:p14="http://schemas.microsoft.com/office/powerpoint/2010/main" val="1265550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a:extLst>
            <a:ext uri="{FF2B5EF4-FFF2-40B4-BE49-F238E27FC236}">
              <a16:creationId xmlns:a16="http://schemas.microsoft.com/office/drawing/2014/main" id="{1F2FA5BC-1A96-D92D-F952-CB7A37782AB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53960D-651E-5714-2A5C-1F27CAE728BF}"/>
              </a:ext>
            </a:extLst>
          </p:cNvPr>
          <p:cNvSpPr/>
          <p:nvPr/>
        </p:nvSpPr>
        <p:spPr>
          <a:xfrm flipV="1">
            <a:off x="712552" y="407366"/>
            <a:ext cx="16822045" cy="9472267"/>
          </a:xfrm>
          <a:custGeom>
            <a:avLst/>
            <a:gdLst/>
            <a:ahLst/>
            <a:cxnLst/>
            <a:rect l="l" t="t" r="r" b="b"/>
            <a:pathLst>
              <a:path w="16822045" h="9472267">
                <a:moveTo>
                  <a:pt x="0" y="9472268"/>
                </a:moveTo>
                <a:lnTo>
                  <a:pt x="16822044" y="9472268"/>
                </a:lnTo>
                <a:lnTo>
                  <a:pt x="16822044" y="0"/>
                </a:lnTo>
                <a:lnTo>
                  <a:pt x="0" y="0"/>
                </a:lnTo>
                <a:lnTo>
                  <a:pt x="0" y="947226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5E998EB8-4B48-026B-2126-8545E23DCF60}"/>
              </a:ext>
            </a:extLst>
          </p:cNvPr>
          <p:cNvSpPr/>
          <p:nvPr/>
        </p:nvSpPr>
        <p:spPr>
          <a:xfrm>
            <a:off x="1774107" y="628176"/>
            <a:ext cx="1800091" cy="284742"/>
          </a:xfrm>
          <a:custGeom>
            <a:avLst/>
            <a:gdLst/>
            <a:ahLst/>
            <a:cxnLst/>
            <a:rect l="l" t="t" r="r" b="b"/>
            <a:pathLst>
              <a:path w="1800091" h="284742">
                <a:moveTo>
                  <a:pt x="0" y="0"/>
                </a:moveTo>
                <a:lnTo>
                  <a:pt x="1800090" y="0"/>
                </a:lnTo>
                <a:lnTo>
                  <a:pt x="1800090" y="284741"/>
                </a:lnTo>
                <a:lnTo>
                  <a:pt x="0" y="2847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CE499FBE-54E7-AC69-7420-A8A4BF4D4377}"/>
              </a:ext>
            </a:extLst>
          </p:cNvPr>
          <p:cNvSpPr/>
          <p:nvPr/>
        </p:nvSpPr>
        <p:spPr>
          <a:xfrm rot="-5400000" flipH="1">
            <a:off x="405827" y="8550944"/>
            <a:ext cx="1221494" cy="193218"/>
          </a:xfrm>
          <a:custGeom>
            <a:avLst/>
            <a:gdLst/>
            <a:ahLst/>
            <a:cxnLst/>
            <a:rect l="l" t="t" r="r" b="b"/>
            <a:pathLst>
              <a:path w="1221494" h="193218">
                <a:moveTo>
                  <a:pt x="1221495" y="0"/>
                </a:moveTo>
                <a:lnTo>
                  <a:pt x="0" y="0"/>
                </a:lnTo>
                <a:lnTo>
                  <a:pt x="0" y="193218"/>
                </a:lnTo>
                <a:lnTo>
                  <a:pt x="1221495" y="193218"/>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5D5B6051-FA51-45B1-7E3C-AFF780E4360E}"/>
              </a:ext>
            </a:extLst>
          </p:cNvPr>
          <p:cNvSpPr/>
          <p:nvPr/>
        </p:nvSpPr>
        <p:spPr>
          <a:xfrm rot="-5400000">
            <a:off x="16625411" y="8550944"/>
            <a:ext cx="1221494" cy="193218"/>
          </a:xfrm>
          <a:custGeom>
            <a:avLst/>
            <a:gdLst/>
            <a:ahLst/>
            <a:cxnLst/>
            <a:rect l="l" t="t" r="r" b="b"/>
            <a:pathLst>
              <a:path w="1221494" h="193218">
                <a:moveTo>
                  <a:pt x="0" y="0"/>
                </a:moveTo>
                <a:lnTo>
                  <a:pt x="1221495" y="0"/>
                </a:lnTo>
                <a:lnTo>
                  <a:pt x="1221495" y="193218"/>
                </a:lnTo>
                <a:lnTo>
                  <a:pt x="0" y="193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FF2B5EF4-FFF2-40B4-BE49-F238E27FC236}">
                <a16:creationId xmlns:a16="http://schemas.microsoft.com/office/drawing/2014/main" id="{2A18B759-F226-537E-D4E9-DE9C8E877709}"/>
              </a:ext>
            </a:extLst>
          </p:cNvPr>
          <p:cNvSpPr/>
          <p:nvPr/>
        </p:nvSpPr>
        <p:spPr>
          <a:xfrm flipH="1">
            <a:off x="14705704" y="628176"/>
            <a:ext cx="1800091" cy="284742"/>
          </a:xfrm>
          <a:custGeom>
            <a:avLst/>
            <a:gdLst/>
            <a:ahLst/>
            <a:cxnLst/>
            <a:rect l="l" t="t" r="r" b="b"/>
            <a:pathLst>
              <a:path w="1800091" h="284742">
                <a:moveTo>
                  <a:pt x="1800090" y="0"/>
                </a:moveTo>
                <a:lnTo>
                  <a:pt x="0" y="0"/>
                </a:lnTo>
                <a:lnTo>
                  <a:pt x="0" y="284741"/>
                </a:lnTo>
                <a:lnTo>
                  <a:pt x="1800090" y="284741"/>
                </a:lnTo>
                <a:lnTo>
                  <a:pt x="180009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a:extLst>
              <a:ext uri="{FF2B5EF4-FFF2-40B4-BE49-F238E27FC236}">
                <a16:creationId xmlns:a16="http://schemas.microsoft.com/office/drawing/2014/main" id="{27BA2BBC-1F76-F581-350B-0A21573AD0D9}"/>
              </a:ext>
            </a:extLst>
          </p:cNvPr>
          <p:cNvSpPr/>
          <p:nvPr/>
        </p:nvSpPr>
        <p:spPr>
          <a:xfrm>
            <a:off x="4170987"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924A4AC1-13D7-3A12-DEFF-FC7B58DA763C}"/>
              </a:ext>
            </a:extLst>
          </p:cNvPr>
          <p:cNvSpPr/>
          <p:nvPr/>
        </p:nvSpPr>
        <p:spPr>
          <a:xfrm>
            <a:off x="13837768"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a:extLst>
              <a:ext uri="{FF2B5EF4-FFF2-40B4-BE49-F238E27FC236}">
                <a16:creationId xmlns:a16="http://schemas.microsoft.com/office/drawing/2014/main" id="{72B74D79-3922-3585-5861-7661FBDA3948}"/>
              </a:ext>
            </a:extLst>
          </p:cNvPr>
          <p:cNvGrpSpPr/>
          <p:nvPr/>
        </p:nvGrpSpPr>
        <p:grpSpPr>
          <a:xfrm>
            <a:off x="1976425" y="1114193"/>
            <a:ext cx="2313944" cy="647330"/>
            <a:chOff x="0" y="0"/>
            <a:chExt cx="2179076" cy="609600"/>
          </a:xfrm>
        </p:grpSpPr>
        <p:sp>
          <p:nvSpPr>
            <p:cNvPr id="10" name="Freeform 10">
              <a:extLst>
                <a:ext uri="{FF2B5EF4-FFF2-40B4-BE49-F238E27FC236}">
                  <a16:creationId xmlns:a16="http://schemas.microsoft.com/office/drawing/2014/main" id="{81D18B26-6C7F-A2B0-B67E-8E415743A26B}"/>
                </a:ext>
              </a:extLst>
            </p:cNvPr>
            <p:cNvSpPr/>
            <p:nvPr/>
          </p:nvSpPr>
          <p:spPr>
            <a:xfrm>
              <a:off x="0" y="0"/>
              <a:ext cx="2179076" cy="609600"/>
            </a:xfrm>
            <a:custGeom>
              <a:avLst/>
              <a:gdLst/>
              <a:ahLst/>
              <a:cxnLst/>
              <a:rect l="l" t="t" r="r" b="b"/>
              <a:pathLst>
                <a:path w="2179076" h="609600">
                  <a:moveTo>
                    <a:pt x="203200" y="0"/>
                  </a:moveTo>
                  <a:lnTo>
                    <a:pt x="2179076" y="0"/>
                  </a:lnTo>
                  <a:lnTo>
                    <a:pt x="1975876" y="609600"/>
                  </a:lnTo>
                  <a:lnTo>
                    <a:pt x="0" y="609600"/>
                  </a:lnTo>
                  <a:lnTo>
                    <a:pt x="203200" y="0"/>
                  </a:lnTo>
                  <a:close/>
                </a:path>
              </a:pathLst>
            </a:custGeom>
            <a:solidFill>
              <a:srgbClr val="000000">
                <a:alpha val="0"/>
              </a:srgbClr>
            </a:solidFill>
          </p:spPr>
        </p:sp>
        <p:sp>
          <p:nvSpPr>
            <p:cNvPr id="11" name="TextBox 11">
              <a:extLst>
                <a:ext uri="{FF2B5EF4-FFF2-40B4-BE49-F238E27FC236}">
                  <a16:creationId xmlns:a16="http://schemas.microsoft.com/office/drawing/2014/main" id="{A4FA9B1F-9507-59CA-5CEE-51E82BF09D76}"/>
                </a:ext>
              </a:extLst>
            </p:cNvPr>
            <p:cNvSpPr txBox="1"/>
            <p:nvPr/>
          </p:nvSpPr>
          <p:spPr>
            <a:xfrm>
              <a:off x="101600" y="9525"/>
              <a:ext cx="1975876" cy="600075"/>
            </a:xfrm>
            <a:prstGeom prst="rect">
              <a:avLst/>
            </a:prstGeom>
          </p:spPr>
          <p:txBody>
            <a:bodyPr lIns="50800" tIns="50800" rIns="50800" bIns="50800" rtlCol="0" anchor="ctr"/>
            <a:lstStyle/>
            <a:p>
              <a:pPr algn="ctr">
                <a:lnSpc>
                  <a:spcPts val="2530"/>
                </a:lnSpc>
              </a:pPr>
              <a:endParaRPr/>
            </a:p>
          </p:txBody>
        </p:sp>
      </p:grpSp>
      <p:grpSp>
        <p:nvGrpSpPr>
          <p:cNvPr id="12" name="Group 12">
            <a:extLst>
              <a:ext uri="{FF2B5EF4-FFF2-40B4-BE49-F238E27FC236}">
                <a16:creationId xmlns:a16="http://schemas.microsoft.com/office/drawing/2014/main" id="{C2D5A622-F141-AFD4-01EB-06764D912615}"/>
              </a:ext>
            </a:extLst>
          </p:cNvPr>
          <p:cNvGrpSpPr/>
          <p:nvPr/>
        </p:nvGrpSpPr>
        <p:grpSpPr>
          <a:xfrm>
            <a:off x="1092089" y="1392127"/>
            <a:ext cx="4122028" cy="641033"/>
            <a:chOff x="0" y="0"/>
            <a:chExt cx="2613270" cy="406400"/>
          </a:xfrm>
        </p:grpSpPr>
        <p:sp>
          <p:nvSpPr>
            <p:cNvPr id="13" name="Freeform 13">
              <a:extLst>
                <a:ext uri="{FF2B5EF4-FFF2-40B4-BE49-F238E27FC236}">
                  <a16:creationId xmlns:a16="http://schemas.microsoft.com/office/drawing/2014/main" id="{F497C1C5-10E7-66A0-0233-59E9FF8289D0}"/>
                </a:ext>
              </a:extLst>
            </p:cNvPr>
            <p:cNvSpPr/>
            <p:nvPr/>
          </p:nvSpPr>
          <p:spPr>
            <a:xfrm>
              <a:off x="0" y="0"/>
              <a:ext cx="2613270" cy="406400"/>
            </a:xfrm>
            <a:custGeom>
              <a:avLst/>
              <a:gdLst/>
              <a:ahLst/>
              <a:cxnLst/>
              <a:rect l="l" t="t" r="r" b="b"/>
              <a:pathLst>
                <a:path w="2613270" h="406400">
                  <a:moveTo>
                    <a:pt x="2410070" y="0"/>
                  </a:moveTo>
                  <a:lnTo>
                    <a:pt x="203200" y="0"/>
                  </a:lnTo>
                  <a:lnTo>
                    <a:pt x="0" y="203200"/>
                  </a:lnTo>
                  <a:lnTo>
                    <a:pt x="203200" y="406400"/>
                  </a:lnTo>
                  <a:lnTo>
                    <a:pt x="2410070" y="406400"/>
                  </a:lnTo>
                  <a:lnTo>
                    <a:pt x="2613270" y="203200"/>
                  </a:lnTo>
                  <a:lnTo>
                    <a:pt x="2410070" y="0"/>
                  </a:lnTo>
                  <a:close/>
                </a:path>
              </a:pathLst>
            </a:custGeom>
            <a:solidFill>
              <a:srgbClr val="000000">
                <a:alpha val="0"/>
              </a:srgbClr>
            </a:solidFill>
            <a:ln w="19050" cap="sq">
              <a:solidFill>
                <a:srgbClr val="CF77FF"/>
              </a:solidFill>
              <a:prstDash val="solid"/>
              <a:miter/>
            </a:ln>
          </p:spPr>
        </p:sp>
        <p:sp>
          <p:nvSpPr>
            <p:cNvPr id="14" name="TextBox 14">
              <a:extLst>
                <a:ext uri="{FF2B5EF4-FFF2-40B4-BE49-F238E27FC236}">
                  <a16:creationId xmlns:a16="http://schemas.microsoft.com/office/drawing/2014/main" id="{A21DBD81-4377-7168-7B5B-D7AA2D9F0E6F}"/>
                </a:ext>
              </a:extLst>
            </p:cNvPr>
            <p:cNvSpPr txBox="1"/>
            <p:nvPr/>
          </p:nvSpPr>
          <p:spPr>
            <a:xfrm>
              <a:off x="152400" y="9525"/>
              <a:ext cx="2308470" cy="396875"/>
            </a:xfrm>
            <a:prstGeom prst="rect">
              <a:avLst/>
            </a:prstGeom>
          </p:spPr>
          <p:txBody>
            <a:bodyPr lIns="50800" tIns="50800" rIns="50800" bIns="50800" rtlCol="0" anchor="ctr"/>
            <a:lstStyle/>
            <a:p>
              <a:pPr algn="ctr">
                <a:lnSpc>
                  <a:spcPts val="2530"/>
                </a:lnSpc>
              </a:pPr>
              <a:endParaRPr/>
            </a:p>
          </p:txBody>
        </p:sp>
      </p:grpSp>
      <p:sp>
        <p:nvSpPr>
          <p:cNvPr id="15" name="Freeform 15">
            <a:extLst>
              <a:ext uri="{FF2B5EF4-FFF2-40B4-BE49-F238E27FC236}">
                <a16:creationId xmlns:a16="http://schemas.microsoft.com/office/drawing/2014/main" id="{5B50095E-799C-1D59-9412-13051F1D188C}"/>
              </a:ext>
            </a:extLst>
          </p:cNvPr>
          <p:cNvSpPr/>
          <p:nvPr/>
        </p:nvSpPr>
        <p:spPr>
          <a:xfrm>
            <a:off x="1389613" y="1648432"/>
            <a:ext cx="217535" cy="207252"/>
          </a:xfrm>
          <a:custGeom>
            <a:avLst/>
            <a:gdLst/>
            <a:ahLst/>
            <a:cxnLst/>
            <a:rect l="l" t="t" r="r" b="b"/>
            <a:pathLst>
              <a:path w="217535" h="207252">
                <a:moveTo>
                  <a:pt x="0" y="0"/>
                </a:moveTo>
                <a:lnTo>
                  <a:pt x="217536" y="0"/>
                </a:lnTo>
                <a:lnTo>
                  <a:pt x="217536" y="207251"/>
                </a:lnTo>
                <a:lnTo>
                  <a:pt x="0" y="2072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a:extLst>
              <a:ext uri="{FF2B5EF4-FFF2-40B4-BE49-F238E27FC236}">
                <a16:creationId xmlns:a16="http://schemas.microsoft.com/office/drawing/2014/main" id="{88D47636-4785-0C3C-68B6-98ED7129C7E3}"/>
              </a:ext>
            </a:extLst>
          </p:cNvPr>
          <p:cNvSpPr/>
          <p:nvPr/>
        </p:nvSpPr>
        <p:spPr>
          <a:xfrm flipH="1">
            <a:off x="4580816" y="1648432"/>
            <a:ext cx="217535" cy="207252"/>
          </a:xfrm>
          <a:custGeom>
            <a:avLst/>
            <a:gdLst/>
            <a:ahLst/>
            <a:cxnLst/>
            <a:rect l="l" t="t" r="r" b="b"/>
            <a:pathLst>
              <a:path w="217535" h="207252">
                <a:moveTo>
                  <a:pt x="217536" y="0"/>
                </a:moveTo>
                <a:lnTo>
                  <a:pt x="0" y="0"/>
                </a:lnTo>
                <a:lnTo>
                  <a:pt x="0" y="207251"/>
                </a:lnTo>
                <a:lnTo>
                  <a:pt x="217536" y="207251"/>
                </a:lnTo>
                <a:lnTo>
                  <a:pt x="217536"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a:extLst>
              <a:ext uri="{FF2B5EF4-FFF2-40B4-BE49-F238E27FC236}">
                <a16:creationId xmlns:a16="http://schemas.microsoft.com/office/drawing/2014/main" id="{2C379499-822C-9698-C4DE-6192C5ABE695}"/>
              </a:ext>
            </a:extLst>
          </p:cNvPr>
          <p:cNvSpPr/>
          <p:nvPr/>
        </p:nvSpPr>
        <p:spPr>
          <a:xfrm rot="-5400000" flipV="1">
            <a:off x="15036432" y="4108240"/>
            <a:ext cx="825900" cy="2442177"/>
          </a:xfrm>
          <a:custGeom>
            <a:avLst/>
            <a:gdLst/>
            <a:ahLst/>
            <a:cxnLst/>
            <a:rect l="l" t="t" r="r" b="b"/>
            <a:pathLst>
              <a:path w="825900" h="2442177">
                <a:moveTo>
                  <a:pt x="0" y="2442177"/>
                </a:moveTo>
                <a:lnTo>
                  <a:pt x="825900" y="2442177"/>
                </a:lnTo>
                <a:lnTo>
                  <a:pt x="825900" y="0"/>
                </a:lnTo>
                <a:lnTo>
                  <a:pt x="0" y="0"/>
                </a:lnTo>
                <a:lnTo>
                  <a:pt x="0" y="2442177"/>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a:extLst>
              <a:ext uri="{FF2B5EF4-FFF2-40B4-BE49-F238E27FC236}">
                <a16:creationId xmlns:a16="http://schemas.microsoft.com/office/drawing/2014/main" id="{EB4A2C04-63FA-6763-3C54-4754E0BC7B65}"/>
              </a:ext>
            </a:extLst>
          </p:cNvPr>
          <p:cNvSpPr/>
          <p:nvPr/>
        </p:nvSpPr>
        <p:spPr>
          <a:xfrm rot="-5400000">
            <a:off x="8648783" y="1647764"/>
            <a:ext cx="990434" cy="990434"/>
          </a:xfrm>
          <a:custGeom>
            <a:avLst/>
            <a:gdLst/>
            <a:ahLst/>
            <a:cxnLst/>
            <a:rect l="l" t="t" r="r" b="b"/>
            <a:pathLst>
              <a:path w="990434" h="990434">
                <a:moveTo>
                  <a:pt x="0" y="0"/>
                </a:moveTo>
                <a:lnTo>
                  <a:pt x="990434" y="0"/>
                </a:lnTo>
                <a:lnTo>
                  <a:pt x="990434" y="990434"/>
                </a:lnTo>
                <a:lnTo>
                  <a:pt x="0" y="990434"/>
                </a:lnTo>
                <a:lnTo>
                  <a:pt x="0"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0" name="Freeform 20">
            <a:extLst>
              <a:ext uri="{FF2B5EF4-FFF2-40B4-BE49-F238E27FC236}">
                <a16:creationId xmlns:a16="http://schemas.microsoft.com/office/drawing/2014/main" id="{0540F15B-F5BC-6326-8A63-E4E9B54C5E6A}"/>
              </a:ext>
            </a:extLst>
          </p:cNvPr>
          <p:cNvSpPr/>
          <p:nvPr/>
        </p:nvSpPr>
        <p:spPr>
          <a:xfrm rot="-5400000" flipH="1">
            <a:off x="8648783" y="7399659"/>
            <a:ext cx="990434" cy="990434"/>
          </a:xfrm>
          <a:custGeom>
            <a:avLst/>
            <a:gdLst/>
            <a:ahLst/>
            <a:cxnLst/>
            <a:rect l="l" t="t" r="r" b="b"/>
            <a:pathLst>
              <a:path w="990434" h="990434">
                <a:moveTo>
                  <a:pt x="990434" y="0"/>
                </a:moveTo>
                <a:lnTo>
                  <a:pt x="0" y="0"/>
                </a:lnTo>
                <a:lnTo>
                  <a:pt x="0" y="990434"/>
                </a:lnTo>
                <a:lnTo>
                  <a:pt x="990434" y="990434"/>
                </a:lnTo>
                <a:lnTo>
                  <a:pt x="990434"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1" name="Freeform 21">
            <a:extLst>
              <a:ext uri="{FF2B5EF4-FFF2-40B4-BE49-F238E27FC236}">
                <a16:creationId xmlns:a16="http://schemas.microsoft.com/office/drawing/2014/main" id="{381F2CDB-FC3E-61BB-78D0-CFACA2FE8A9F}"/>
              </a:ext>
            </a:extLst>
          </p:cNvPr>
          <p:cNvSpPr/>
          <p:nvPr/>
        </p:nvSpPr>
        <p:spPr>
          <a:xfrm>
            <a:off x="7499093" y="1218155"/>
            <a:ext cx="3289814" cy="429609"/>
          </a:xfrm>
          <a:custGeom>
            <a:avLst/>
            <a:gdLst/>
            <a:ahLst/>
            <a:cxnLst/>
            <a:rect l="l" t="t" r="r" b="b"/>
            <a:pathLst>
              <a:path w="3289814" h="429609">
                <a:moveTo>
                  <a:pt x="0" y="0"/>
                </a:moveTo>
                <a:lnTo>
                  <a:pt x="3289814" y="0"/>
                </a:lnTo>
                <a:lnTo>
                  <a:pt x="3289814" y="429609"/>
                </a:lnTo>
                <a:lnTo>
                  <a:pt x="0" y="429609"/>
                </a:lnTo>
                <a:lnTo>
                  <a:pt x="0" y="0"/>
                </a:lnTo>
                <a:close/>
              </a:path>
            </a:pathLst>
          </a:custGeom>
          <a:blipFill>
            <a:blip r:embed="rId14">
              <a:extLst>
                <a:ext uri="{96DAC541-7B7A-43D3-8B79-37D633B846F1}">
                  <asvg:svgBlip xmlns:asvg="http://schemas.microsoft.com/office/drawing/2016/SVG/main" r:embed="rId15"/>
                </a:ext>
              </a:extLst>
            </a:blip>
            <a:stretch>
              <a:fillRect b="-384523"/>
            </a:stretch>
          </a:blipFill>
        </p:spPr>
      </p:sp>
      <p:sp>
        <p:nvSpPr>
          <p:cNvPr id="22" name="Freeform 22">
            <a:extLst>
              <a:ext uri="{FF2B5EF4-FFF2-40B4-BE49-F238E27FC236}">
                <a16:creationId xmlns:a16="http://schemas.microsoft.com/office/drawing/2014/main" id="{2C3620CD-7AF2-E5E2-9F1F-EEA0A972F798}"/>
              </a:ext>
            </a:extLst>
          </p:cNvPr>
          <p:cNvSpPr/>
          <p:nvPr/>
        </p:nvSpPr>
        <p:spPr>
          <a:xfrm flipV="1">
            <a:off x="7499093" y="8603868"/>
            <a:ext cx="3289814" cy="429609"/>
          </a:xfrm>
          <a:custGeom>
            <a:avLst/>
            <a:gdLst/>
            <a:ahLst/>
            <a:cxnLst/>
            <a:rect l="l" t="t" r="r" b="b"/>
            <a:pathLst>
              <a:path w="3289814" h="429609">
                <a:moveTo>
                  <a:pt x="0" y="429609"/>
                </a:moveTo>
                <a:lnTo>
                  <a:pt x="3289814" y="429609"/>
                </a:lnTo>
                <a:lnTo>
                  <a:pt x="3289814" y="0"/>
                </a:lnTo>
                <a:lnTo>
                  <a:pt x="0" y="0"/>
                </a:lnTo>
                <a:lnTo>
                  <a:pt x="0" y="429609"/>
                </a:lnTo>
                <a:close/>
              </a:path>
            </a:pathLst>
          </a:custGeom>
          <a:blipFill>
            <a:blip r:embed="rId14">
              <a:extLst>
                <a:ext uri="{96DAC541-7B7A-43D3-8B79-37D633B846F1}">
                  <asvg:svgBlip xmlns:asvg="http://schemas.microsoft.com/office/drawing/2016/SVG/main" r:embed="rId15"/>
                </a:ext>
              </a:extLst>
            </a:blip>
            <a:stretch>
              <a:fillRect b="-384523"/>
            </a:stretch>
          </a:blipFill>
        </p:spPr>
      </p:sp>
      <p:pic>
        <p:nvPicPr>
          <p:cNvPr id="23" name="Picture 23">
            <a:extLst>
              <a:ext uri="{FF2B5EF4-FFF2-40B4-BE49-F238E27FC236}">
                <a16:creationId xmlns:a16="http://schemas.microsoft.com/office/drawing/2014/main" id="{B037A2BD-BDCC-008E-4137-02DEFE83818A}"/>
              </a:ext>
            </a:extLst>
          </p:cNvPr>
          <p:cNvPicPr>
            <a:picLocks noChangeAspect="1"/>
          </p:cNvPicPr>
          <p:nvPr/>
        </p:nvPicPr>
        <p:blipFill>
          <a:blip r:embed="rId16"/>
          <a:srcRect/>
          <a:stretch>
            <a:fillRect/>
          </a:stretch>
        </p:blipFill>
        <p:spPr>
          <a:xfrm>
            <a:off x="2451123" y="8165270"/>
            <a:ext cx="223029" cy="224823"/>
          </a:xfrm>
          <a:prstGeom prst="rect">
            <a:avLst/>
          </a:prstGeom>
        </p:spPr>
      </p:pic>
      <p:pic>
        <p:nvPicPr>
          <p:cNvPr id="24" name="Picture 24">
            <a:extLst>
              <a:ext uri="{FF2B5EF4-FFF2-40B4-BE49-F238E27FC236}">
                <a16:creationId xmlns:a16="http://schemas.microsoft.com/office/drawing/2014/main" id="{00093C6A-781D-52D0-5A54-475A2A5A5575}"/>
              </a:ext>
            </a:extLst>
          </p:cNvPr>
          <p:cNvPicPr>
            <a:picLocks noChangeAspect="1"/>
          </p:cNvPicPr>
          <p:nvPr/>
        </p:nvPicPr>
        <p:blipFill>
          <a:blip r:embed="rId16"/>
          <a:srcRect/>
          <a:stretch>
            <a:fillRect/>
          </a:stretch>
        </p:blipFill>
        <p:spPr>
          <a:xfrm>
            <a:off x="15760985" y="2030569"/>
            <a:ext cx="223029" cy="224823"/>
          </a:xfrm>
          <a:prstGeom prst="rect">
            <a:avLst/>
          </a:prstGeom>
        </p:spPr>
      </p:pic>
      <p:sp>
        <p:nvSpPr>
          <p:cNvPr id="25" name="TextBox 25">
            <a:extLst>
              <a:ext uri="{FF2B5EF4-FFF2-40B4-BE49-F238E27FC236}">
                <a16:creationId xmlns:a16="http://schemas.microsoft.com/office/drawing/2014/main" id="{48E60C25-EBE8-384F-C0E7-E872181BD359}"/>
              </a:ext>
            </a:extLst>
          </p:cNvPr>
          <p:cNvSpPr txBox="1"/>
          <p:nvPr/>
        </p:nvSpPr>
        <p:spPr>
          <a:xfrm>
            <a:off x="2130038" y="1537143"/>
            <a:ext cx="2046130" cy="411651"/>
          </a:xfrm>
          <a:prstGeom prst="rect">
            <a:avLst/>
          </a:prstGeom>
        </p:spPr>
        <p:txBody>
          <a:bodyPr wrap="square" lIns="0" tIns="0" rIns="0" bIns="0" rtlCol="0" anchor="t">
            <a:spAutoFit/>
          </a:bodyPr>
          <a:lstStyle/>
          <a:p>
            <a:pPr algn="ctr">
              <a:lnSpc>
                <a:spcPts val="3522"/>
              </a:lnSpc>
              <a:spcBef>
                <a:spcPct val="0"/>
              </a:spcBef>
            </a:pPr>
            <a:r>
              <a:rPr lang="en-US" sz="1950" b="1" spc="385">
                <a:solidFill>
                  <a:srgbClr val="60FFE3"/>
                </a:solidFill>
                <a:latin typeface="Glock Grotesk Heavy"/>
                <a:cs typeface="Times New Roman"/>
              </a:rPr>
              <a:t>11</a:t>
            </a:r>
          </a:p>
        </p:txBody>
      </p:sp>
      <p:sp>
        <p:nvSpPr>
          <p:cNvPr id="26" name="TextBox 26">
            <a:extLst>
              <a:ext uri="{FF2B5EF4-FFF2-40B4-BE49-F238E27FC236}">
                <a16:creationId xmlns:a16="http://schemas.microsoft.com/office/drawing/2014/main" id="{72BC8714-2AD2-09F9-5AE9-CD4C6E126A30}"/>
              </a:ext>
            </a:extLst>
          </p:cNvPr>
          <p:cNvSpPr txBox="1"/>
          <p:nvPr/>
        </p:nvSpPr>
        <p:spPr>
          <a:xfrm>
            <a:off x="4448793" y="4614276"/>
            <a:ext cx="9388975" cy="1192634"/>
          </a:xfrm>
          <a:prstGeom prst="rect">
            <a:avLst/>
          </a:prstGeom>
        </p:spPr>
        <p:txBody>
          <a:bodyPr lIns="0" tIns="0" rIns="0" bIns="0" rtlCol="0" anchor="t">
            <a:spAutoFit/>
          </a:bodyPr>
          <a:lstStyle/>
          <a:p>
            <a:pPr marL="0" lvl="0" indent="0" algn="ctr">
              <a:lnSpc>
                <a:spcPts val="9277"/>
              </a:lnSpc>
              <a:spcBef>
                <a:spcPct val="0"/>
              </a:spcBef>
            </a:pPr>
            <a:endParaRPr lang="en-US" sz="7950" u="none">
              <a:solidFill>
                <a:srgbClr val="FFFFFF"/>
              </a:solidFill>
              <a:latin typeface="StopMotion"/>
              <a:ea typeface="StopMotion"/>
              <a:cs typeface="StopMotion"/>
            </a:endParaRPr>
          </a:p>
        </p:txBody>
      </p:sp>
      <p:sp>
        <p:nvSpPr>
          <p:cNvPr id="31" name="TextBox 30">
            <a:extLst>
              <a:ext uri="{FF2B5EF4-FFF2-40B4-BE49-F238E27FC236}">
                <a16:creationId xmlns:a16="http://schemas.microsoft.com/office/drawing/2014/main" id="{203EAA80-80FE-AB69-5FF6-9A74ABCE3C63}"/>
              </a:ext>
            </a:extLst>
          </p:cNvPr>
          <p:cNvSpPr txBox="1"/>
          <p:nvPr/>
        </p:nvSpPr>
        <p:spPr>
          <a:xfrm>
            <a:off x="1103586" y="2581602"/>
            <a:ext cx="433551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F5F5F5"/>
                </a:solidFill>
                <a:latin typeface="Times New Roman"/>
                <a:ea typeface="Calibri"/>
                <a:cs typeface="Calibri"/>
              </a:rPr>
              <a:t>French translation</a:t>
            </a:r>
          </a:p>
          <a:p>
            <a:endParaRPr lang="en-US" sz="3000">
              <a:solidFill>
                <a:srgbClr val="F5F5F5"/>
              </a:solidFill>
              <a:latin typeface="Times New Roman"/>
              <a:ea typeface="Calibri"/>
              <a:cs typeface="Calibri"/>
            </a:endParaRPr>
          </a:p>
        </p:txBody>
      </p:sp>
      <p:pic>
        <p:nvPicPr>
          <p:cNvPr id="27" name="Picture 26" descr="A screenshot of a computer&#10;&#10;AI-generated content may be incorrect.">
            <a:extLst>
              <a:ext uri="{FF2B5EF4-FFF2-40B4-BE49-F238E27FC236}">
                <a16:creationId xmlns:a16="http://schemas.microsoft.com/office/drawing/2014/main" id="{1DECD034-B3A6-D315-27B1-BDAFEE26CA7A}"/>
              </a:ext>
            </a:extLst>
          </p:cNvPr>
          <p:cNvPicPr>
            <a:picLocks noChangeAspect="1"/>
          </p:cNvPicPr>
          <p:nvPr/>
        </p:nvPicPr>
        <p:blipFill>
          <a:blip r:embed="rId17"/>
          <a:stretch>
            <a:fillRect/>
          </a:stretch>
        </p:blipFill>
        <p:spPr>
          <a:xfrm>
            <a:off x="1000454" y="3255744"/>
            <a:ext cx="5448300" cy="2238375"/>
          </a:xfrm>
          <a:prstGeom prst="rect">
            <a:avLst/>
          </a:prstGeom>
        </p:spPr>
      </p:pic>
      <p:pic>
        <p:nvPicPr>
          <p:cNvPr id="30" name="Picture 29" descr="A screenshot of a video game&#10;&#10;AI-generated content may be incorrect.">
            <a:extLst>
              <a:ext uri="{FF2B5EF4-FFF2-40B4-BE49-F238E27FC236}">
                <a16:creationId xmlns:a16="http://schemas.microsoft.com/office/drawing/2014/main" id="{E68D70A7-D201-AA6C-14EE-9DB1F7AF694B}"/>
              </a:ext>
            </a:extLst>
          </p:cNvPr>
          <p:cNvPicPr>
            <a:picLocks noChangeAspect="1"/>
          </p:cNvPicPr>
          <p:nvPr/>
        </p:nvPicPr>
        <p:blipFill>
          <a:blip r:embed="rId18"/>
          <a:stretch>
            <a:fillRect/>
          </a:stretch>
        </p:blipFill>
        <p:spPr>
          <a:xfrm>
            <a:off x="6448099" y="2238049"/>
            <a:ext cx="8840510" cy="6185335"/>
          </a:xfrm>
          <a:prstGeom prst="rect">
            <a:avLst/>
          </a:prstGeom>
        </p:spPr>
      </p:pic>
    </p:spTree>
    <p:extLst>
      <p:ext uri="{BB962C8B-B14F-4D97-AF65-F5344CB8AC3E}">
        <p14:creationId xmlns:p14="http://schemas.microsoft.com/office/powerpoint/2010/main" val="2290162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a:extLst>
            <a:ext uri="{FF2B5EF4-FFF2-40B4-BE49-F238E27FC236}">
              <a16:creationId xmlns:a16="http://schemas.microsoft.com/office/drawing/2014/main" id="{705843EF-5CBE-B888-4718-8AF423A6F73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CBD265A-88D5-999B-5292-183AF1D41AF1}"/>
              </a:ext>
            </a:extLst>
          </p:cNvPr>
          <p:cNvSpPr/>
          <p:nvPr/>
        </p:nvSpPr>
        <p:spPr>
          <a:xfrm flipV="1">
            <a:off x="712552" y="407366"/>
            <a:ext cx="16822045" cy="9472267"/>
          </a:xfrm>
          <a:custGeom>
            <a:avLst/>
            <a:gdLst/>
            <a:ahLst/>
            <a:cxnLst/>
            <a:rect l="l" t="t" r="r" b="b"/>
            <a:pathLst>
              <a:path w="16822045" h="9472267">
                <a:moveTo>
                  <a:pt x="0" y="9472268"/>
                </a:moveTo>
                <a:lnTo>
                  <a:pt x="16822044" y="9472268"/>
                </a:lnTo>
                <a:lnTo>
                  <a:pt x="16822044" y="0"/>
                </a:lnTo>
                <a:lnTo>
                  <a:pt x="0" y="0"/>
                </a:lnTo>
                <a:lnTo>
                  <a:pt x="0" y="947226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257A4D91-5011-B977-A27B-85636FBF7128}"/>
              </a:ext>
            </a:extLst>
          </p:cNvPr>
          <p:cNvSpPr/>
          <p:nvPr/>
        </p:nvSpPr>
        <p:spPr>
          <a:xfrm>
            <a:off x="1774107" y="628176"/>
            <a:ext cx="1800091" cy="284742"/>
          </a:xfrm>
          <a:custGeom>
            <a:avLst/>
            <a:gdLst/>
            <a:ahLst/>
            <a:cxnLst/>
            <a:rect l="l" t="t" r="r" b="b"/>
            <a:pathLst>
              <a:path w="1800091" h="284742">
                <a:moveTo>
                  <a:pt x="0" y="0"/>
                </a:moveTo>
                <a:lnTo>
                  <a:pt x="1800090" y="0"/>
                </a:lnTo>
                <a:lnTo>
                  <a:pt x="1800090" y="284741"/>
                </a:lnTo>
                <a:lnTo>
                  <a:pt x="0" y="2847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B3268301-2321-B380-DA99-D35DE178DF94}"/>
              </a:ext>
            </a:extLst>
          </p:cNvPr>
          <p:cNvSpPr/>
          <p:nvPr/>
        </p:nvSpPr>
        <p:spPr>
          <a:xfrm rot="-5400000" flipH="1">
            <a:off x="405827" y="8550944"/>
            <a:ext cx="1221494" cy="193218"/>
          </a:xfrm>
          <a:custGeom>
            <a:avLst/>
            <a:gdLst/>
            <a:ahLst/>
            <a:cxnLst/>
            <a:rect l="l" t="t" r="r" b="b"/>
            <a:pathLst>
              <a:path w="1221494" h="193218">
                <a:moveTo>
                  <a:pt x="1221495" y="0"/>
                </a:moveTo>
                <a:lnTo>
                  <a:pt x="0" y="0"/>
                </a:lnTo>
                <a:lnTo>
                  <a:pt x="0" y="193218"/>
                </a:lnTo>
                <a:lnTo>
                  <a:pt x="1221495" y="193218"/>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46F6CC15-035E-5E84-C851-4EC1818BC92E}"/>
              </a:ext>
            </a:extLst>
          </p:cNvPr>
          <p:cNvSpPr/>
          <p:nvPr/>
        </p:nvSpPr>
        <p:spPr>
          <a:xfrm rot="-5400000">
            <a:off x="16625411" y="8550944"/>
            <a:ext cx="1221494" cy="193218"/>
          </a:xfrm>
          <a:custGeom>
            <a:avLst/>
            <a:gdLst/>
            <a:ahLst/>
            <a:cxnLst/>
            <a:rect l="l" t="t" r="r" b="b"/>
            <a:pathLst>
              <a:path w="1221494" h="193218">
                <a:moveTo>
                  <a:pt x="0" y="0"/>
                </a:moveTo>
                <a:lnTo>
                  <a:pt x="1221495" y="0"/>
                </a:lnTo>
                <a:lnTo>
                  <a:pt x="1221495" y="193218"/>
                </a:lnTo>
                <a:lnTo>
                  <a:pt x="0" y="193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FF2B5EF4-FFF2-40B4-BE49-F238E27FC236}">
                <a16:creationId xmlns:a16="http://schemas.microsoft.com/office/drawing/2014/main" id="{2F5437EF-6EC5-3735-2126-25CDDDD254BC}"/>
              </a:ext>
            </a:extLst>
          </p:cNvPr>
          <p:cNvSpPr/>
          <p:nvPr/>
        </p:nvSpPr>
        <p:spPr>
          <a:xfrm flipH="1">
            <a:off x="14705704" y="628176"/>
            <a:ext cx="1800091" cy="284742"/>
          </a:xfrm>
          <a:custGeom>
            <a:avLst/>
            <a:gdLst/>
            <a:ahLst/>
            <a:cxnLst/>
            <a:rect l="l" t="t" r="r" b="b"/>
            <a:pathLst>
              <a:path w="1800091" h="284742">
                <a:moveTo>
                  <a:pt x="1800090" y="0"/>
                </a:moveTo>
                <a:lnTo>
                  <a:pt x="0" y="0"/>
                </a:lnTo>
                <a:lnTo>
                  <a:pt x="0" y="284741"/>
                </a:lnTo>
                <a:lnTo>
                  <a:pt x="1800090" y="284741"/>
                </a:lnTo>
                <a:lnTo>
                  <a:pt x="180009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a:extLst>
              <a:ext uri="{FF2B5EF4-FFF2-40B4-BE49-F238E27FC236}">
                <a16:creationId xmlns:a16="http://schemas.microsoft.com/office/drawing/2014/main" id="{B05179D8-13CA-A61D-16FA-09EAA757DAB2}"/>
              </a:ext>
            </a:extLst>
          </p:cNvPr>
          <p:cNvSpPr/>
          <p:nvPr/>
        </p:nvSpPr>
        <p:spPr>
          <a:xfrm>
            <a:off x="4170987"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2E469300-DA23-37FA-B14B-9BF7E540D4BE}"/>
              </a:ext>
            </a:extLst>
          </p:cNvPr>
          <p:cNvSpPr/>
          <p:nvPr/>
        </p:nvSpPr>
        <p:spPr>
          <a:xfrm>
            <a:off x="13837768"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a:extLst>
              <a:ext uri="{FF2B5EF4-FFF2-40B4-BE49-F238E27FC236}">
                <a16:creationId xmlns:a16="http://schemas.microsoft.com/office/drawing/2014/main" id="{C6F4117F-9C05-D5D3-4E29-3BB408228DA6}"/>
              </a:ext>
            </a:extLst>
          </p:cNvPr>
          <p:cNvGrpSpPr/>
          <p:nvPr/>
        </p:nvGrpSpPr>
        <p:grpSpPr>
          <a:xfrm>
            <a:off x="1976425" y="1114193"/>
            <a:ext cx="2313944" cy="647330"/>
            <a:chOff x="0" y="0"/>
            <a:chExt cx="2179076" cy="609600"/>
          </a:xfrm>
        </p:grpSpPr>
        <p:sp>
          <p:nvSpPr>
            <p:cNvPr id="10" name="Freeform 10">
              <a:extLst>
                <a:ext uri="{FF2B5EF4-FFF2-40B4-BE49-F238E27FC236}">
                  <a16:creationId xmlns:a16="http://schemas.microsoft.com/office/drawing/2014/main" id="{0AD08059-2DC7-2A19-9D25-327CD9439608}"/>
                </a:ext>
              </a:extLst>
            </p:cNvPr>
            <p:cNvSpPr/>
            <p:nvPr/>
          </p:nvSpPr>
          <p:spPr>
            <a:xfrm>
              <a:off x="0" y="0"/>
              <a:ext cx="2179076" cy="609600"/>
            </a:xfrm>
            <a:custGeom>
              <a:avLst/>
              <a:gdLst/>
              <a:ahLst/>
              <a:cxnLst/>
              <a:rect l="l" t="t" r="r" b="b"/>
              <a:pathLst>
                <a:path w="2179076" h="609600">
                  <a:moveTo>
                    <a:pt x="203200" y="0"/>
                  </a:moveTo>
                  <a:lnTo>
                    <a:pt x="2179076" y="0"/>
                  </a:lnTo>
                  <a:lnTo>
                    <a:pt x="1975876" y="609600"/>
                  </a:lnTo>
                  <a:lnTo>
                    <a:pt x="0" y="609600"/>
                  </a:lnTo>
                  <a:lnTo>
                    <a:pt x="203200" y="0"/>
                  </a:lnTo>
                  <a:close/>
                </a:path>
              </a:pathLst>
            </a:custGeom>
            <a:solidFill>
              <a:srgbClr val="000000">
                <a:alpha val="0"/>
              </a:srgbClr>
            </a:solidFill>
          </p:spPr>
        </p:sp>
        <p:sp>
          <p:nvSpPr>
            <p:cNvPr id="11" name="TextBox 11">
              <a:extLst>
                <a:ext uri="{FF2B5EF4-FFF2-40B4-BE49-F238E27FC236}">
                  <a16:creationId xmlns:a16="http://schemas.microsoft.com/office/drawing/2014/main" id="{4C076400-471E-A202-443E-ABC5ED96BB76}"/>
                </a:ext>
              </a:extLst>
            </p:cNvPr>
            <p:cNvSpPr txBox="1"/>
            <p:nvPr/>
          </p:nvSpPr>
          <p:spPr>
            <a:xfrm>
              <a:off x="101600" y="9525"/>
              <a:ext cx="1975876" cy="600075"/>
            </a:xfrm>
            <a:prstGeom prst="rect">
              <a:avLst/>
            </a:prstGeom>
          </p:spPr>
          <p:txBody>
            <a:bodyPr lIns="50800" tIns="50800" rIns="50800" bIns="50800" rtlCol="0" anchor="ctr"/>
            <a:lstStyle/>
            <a:p>
              <a:pPr algn="ctr">
                <a:lnSpc>
                  <a:spcPts val="2530"/>
                </a:lnSpc>
              </a:pPr>
              <a:endParaRPr/>
            </a:p>
          </p:txBody>
        </p:sp>
      </p:grpSp>
      <p:grpSp>
        <p:nvGrpSpPr>
          <p:cNvPr id="12" name="Group 12">
            <a:extLst>
              <a:ext uri="{FF2B5EF4-FFF2-40B4-BE49-F238E27FC236}">
                <a16:creationId xmlns:a16="http://schemas.microsoft.com/office/drawing/2014/main" id="{F46B779B-0286-D5BE-8712-AB15E1E57764}"/>
              </a:ext>
            </a:extLst>
          </p:cNvPr>
          <p:cNvGrpSpPr/>
          <p:nvPr/>
        </p:nvGrpSpPr>
        <p:grpSpPr>
          <a:xfrm>
            <a:off x="1092089" y="1392127"/>
            <a:ext cx="4122028" cy="641033"/>
            <a:chOff x="0" y="0"/>
            <a:chExt cx="2613270" cy="406400"/>
          </a:xfrm>
        </p:grpSpPr>
        <p:sp>
          <p:nvSpPr>
            <p:cNvPr id="13" name="Freeform 13">
              <a:extLst>
                <a:ext uri="{FF2B5EF4-FFF2-40B4-BE49-F238E27FC236}">
                  <a16:creationId xmlns:a16="http://schemas.microsoft.com/office/drawing/2014/main" id="{25D9986F-6FE9-B440-C13A-5FD994E2A1EC}"/>
                </a:ext>
              </a:extLst>
            </p:cNvPr>
            <p:cNvSpPr/>
            <p:nvPr/>
          </p:nvSpPr>
          <p:spPr>
            <a:xfrm>
              <a:off x="0" y="0"/>
              <a:ext cx="2613270" cy="406400"/>
            </a:xfrm>
            <a:custGeom>
              <a:avLst/>
              <a:gdLst/>
              <a:ahLst/>
              <a:cxnLst/>
              <a:rect l="l" t="t" r="r" b="b"/>
              <a:pathLst>
                <a:path w="2613270" h="406400">
                  <a:moveTo>
                    <a:pt x="2410070" y="0"/>
                  </a:moveTo>
                  <a:lnTo>
                    <a:pt x="203200" y="0"/>
                  </a:lnTo>
                  <a:lnTo>
                    <a:pt x="0" y="203200"/>
                  </a:lnTo>
                  <a:lnTo>
                    <a:pt x="203200" y="406400"/>
                  </a:lnTo>
                  <a:lnTo>
                    <a:pt x="2410070" y="406400"/>
                  </a:lnTo>
                  <a:lnTo>
                    <a:pt x="2613270" y="203200"/>
                  </a:lnTo>
                  <a:lnTo>
                    <a:pt x="2410070" y="0"/>
                  </a:lnTo>
                  <a:close/>
                </a:path>
              </a:pathLst>
            </a:custGeom>
            <a:solidFill>
              <a:srgbClr val="000000">
                <a:alpha val="0"/>
              </a:srgbClr>
            </a:solidFill>
            <a:ln w="19050" cap="sq">
              <a:solidFill>
                <a:srgbClr val="CF77FF"/>
              </a:solidFill>
              <a:prstDash val="solid"/>
              <a:miter/>
            </a:ln>
          </p:spPr>
        </p:sp>
        <p:sp>
          <p:nvSpPr>
            <p:cNvPr id="14" name="TextBox 14">
              <a:extLst>
                <a:ext uri="{FF2B5EF4-FFF2-40B4-BE49-F238E27FC236}">
                  <a16:creationId xmlns:a16="http://schemas.microsoft.com/office/drawing/2014/main" id="{842FAC84-7D94-B405-4286-D5B7CD6A6EB6}"/>
                </a:ext>
              </a:extLst>
            </p:cNvPr>
            <p:cNvSpPr txBox="1"/>
            <p:nvPr/>
          </p:nvSpPr>
          <p:spPr>
            <a:xfrm>
              <a:off x="152400" y="9525"/>
              <a:ext cx="2308470" cy="396875"/>
            </a:xfrm>
            <a:prstGeom prst="rect">
              <a:avLst/>
            </a:prstGeom>
          </p:spPr>
          <p:txBody>
            <a:bodyPr lIns="50800" tIns="50800" rIns="50800" bIns="50800" rtlCol="0" anchor="ctr"/>
            <a:lstStyle/>
            <a:p>
              <a:pPr algn="ctr">
                <a:lnSpc>
                  <a:spcPts val="2530"/>
                </a:lnSpc>
              </a:pPr>
              <a:endParaRPr/>
            </a:p>
          </p:txBody>
        </p:sp>
      </p:grpSp>
      <p:sp>
        <p:nvSpPr>
          <p:cNvPr id="15" name="Freeform 15">
            <a:extLst>
              <a:ext uri="{FF2B5EF4-FFF2-40B4-BE49-F238E27FC236}">
                <a16:creationId xmlns:a16="http://schemas.microsoft.com/office/drawing/2014/main" id="{1E113AF6-E27D-9107-EC69-92494FB56FC3}"/>
              </a:ext>
            </a:extLst>
          </p:cNvPr>
          <p:cNvSpPr/>
          <p:nvPr/>
        </p:nvSpPr>
        <p:spPr>
          <a:xfrm>
            <a:off x="1389613" y="1648432"/>
            <a:ext cx="217535" cy="207252"/>
          </a:xfrm>
          <a:custGeom>
            <a:avLst/>
            <a:gdLst/>
            <a:ahLst/>
            <a:cxnLst/>
            <a:rect l="l" t="t" r="r" b="b"/>
            <a:pathLst>
              <a:path w="217535" h="207252">
                <a:moveTo>
                  <a:pt x="0" y="0"/>
                </a:moveTo>
                <a:lnTo>
                  <a:pt x="217536" y="0"/>
                </a:lnTo>
                <a:lnTo>
                  <a:pt x="217536" y="207251"/>
                </a:lnTo>
                <a:lnTo>
                  <a:pt x="0" y="2072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a:extLst>
              <a:ext uri="{FF2B5EF4-FFF2-40B4-BE49-F238E27FC236}">
                <a16:creationId xmlns:a16="http://schemas.microsoft.com/office/drawing/2014/main" id="{03E22384-0D22-20F3-CB89-89DFC10F6F3B}"/>
              </a:ext>
            </a:extLst>
          </p:cNvPr>
          <p:cNvSpPr/>
          <p:nvPr/>
        </p:nvSpPr>
        <p:spPr>
          <a:xfrm flipH="1">
            <a:off x="4580816" y="1648432"/>
            <a:ext cx="217535" cy="207252"/>
          </a:xfrm>
          <a:custGeom>
            <a:avLst/>
            <a:gdLst/>
            <a:ahLst/>
            <a:cxnLst/>
            <a:rect l="l" t="t" r="r" b="b"/>
            <a:pathLst>
              <a:path w="217535" h="207252">
                <a:moveTo>
                  <a:pt x="217536" y="0"/>
                </a:moveTo>
                <a:lnTo>
                  <a:pt x="0" y="0"/>
                </a:lnTo>
                <a:lnTo>
                  <a:pt x="0" y="207251"/>
                </a:lnTo>
                <a:lnTo>
                  <a:pt x="217536" y="207251"/>
                </a:lnTo>
                <a:lnTo>
                  <a:pt x="217536"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a:extLst>
              <a:ext uri="{FF2B5EF4-FFF2-40B4-BE49-F238E27FC236}">
                <a16:creationId xmlns:a16="http://schemas.microsoft.com/office/drawing/2014/main" id="{CC58B9C2-32BC-005D-D055-2B6EDAFCAD49}"/>
              </a:ext>
            </a:extLst>
          </p:cNvPr>
          <p:cNvSpPr/>
          <p:nvPr/>
        </p:nvSpPr>
        <p:spPr>
          <a:xfrm rot="-5400000" flipV="1">
            <a:off x="15036432" y="4108240"/>
            <a:ext cx="825900" cy="2442177"/>
          </a:xfrm>
          <a:custGeom>
            <a:avLst/>
            <a:gdLst/>
            <a:ahLst/>
            <a:cxnLst/>
            <a:rect l="l" t="t" r="r" b="b"/>
            <a:pathLst>
              <a:path w="825900" h="2442177">
                <a:moveTo>
                  <a:pt x="0" y="2442177"/>
                </a:moveTo>
                <a:lnTo>
                  <a:pt x="825900" y="2442177"/>
                </a:lnTo>
                <a:lnTo>
                  <a:pt x="825900" y="0"/>
                </a:lnTo>
                <a:lnTo>
                  <a:pt x="0" y="0"/>
                </a:lnTo>
                <a:lnTo>
                  <a:pt x="0" y="2442177"/>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a:extLst>
              <a:ext uri="{FF2B5EF4-FFF2-40B4-BE49-F238E27FC236}">
                <a16:creationId xmlns:a16="http://schemas.microsoft.com/office/drawing/2014/main" id="{C7C38E76-9A51-23B8-06A1-70FC5D4BD55E}"/>
              </a:ext>
            </a:extLst>
          </p:cNvPr>
          <p:cNvSpPr/>
          <p:nvPr/>
        </p:nvSpPr>
        <p:spPr>
          <a:xfrm rot="-5400000">
            <a:off x="8648783" y="1647764"/>
            <a:ext cx="990434" cy="990434"/>
          </a:xfrm>
          <a:custGeom>
            <a:avLst/>
            <a:gdLst/>
            <a:ahLst/>
            <a:cxnLst/>
            <a:rect l="l" t="t" r="r" b="b"/>
            <a:pathLst>
              <a:path w="990434" h="990434">
                <a:moveTo>
                  <a:pt x="0" y="0"/>
                </a:moveTo>
                <a:lnTo>
                  <a:pt x="990434" y="0"/>
                </a:lnTo>
                <a:lnTo>
                  <a:pt x="990434" y="990434"/>
                </a:lnTo>
                <a:lnTo>
                  <a:pt x="0" y="990434"/>
                </a:lnTo>
                <a:lnTo>
                  <a:pt x="0"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0" name="Freeform 20">
            <a:extLst>
              <a:ext uri="{FF2B5EF4-FFF2-40B4-BE49-F238E27FC236}">
                <a16:creationId xmlns:a16="http://schemas.microsoft.com/office/drawing/2014/main" id="{5270511E-17D0-CE40-770D-359538BD5181}"/>
              </a:ext>
            </a:extLst>
          </p:cNvPr>
          <p:cNvSpPr/>
          <p:nvPr/>
        </p:nvSpPr>
        <p:spPr>
          <a:xfrm rot="-5400000" flipH="1">
            <a:off x="8648783" y="7399659"/>
            <a:ext cx="990434" cy="990434"/>
          </a:xfrm>
          <a:custGeom>
            <a:avLst/>
            <a:gdLst/>
            <a:ahLst/>
            <a:cxnLst/>
            <a:rect l="l" t="t" r="r" b="b"/>
            <a:pathLst>
              <a:path w="990434" h="990434">
                <a:moveTo>
                  <a:pt x="990434" y="0"/>
                </a:moveTo>
                <a:lnTo>
                  <a:pt x="0" y="0"/>
                </a:lnTo>
                <a:lnTo>
                  <a:pt x="0" y="990434"/>
                </a:lnTo>
                <a:lnTo>
                  <a:pt x="990434" y="990434"/>
                </a:lnTo>
                <a:lnTo>
                  <a:pt x="990434"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1" name="Freeform 21">
            <a:extLst>
              <a:ext uri="{FF2B5EF4-FFF2-40B4-BE49-F238E27FC236}">
                <a16:creationId xmlns:a16="http://schemas.microsoft.com/office/drawing/2014/main" id="{A3ADE717-75A8-34B8-DD0C-533BD354AE03}"/>
              </a:ext>
            </a:extLst>
          </p:cNvPr>
          <p:cNvSpPr/>
          <p:nvPr/>
        </p:nvSpPr>
        <p:spPr>
          <a:xfrm>
            <a:off x="7499093" y="1218155"/>
            <a:ext cx="3289814" cy="429609"/>
          </a:xfrm>
          <a:custGeom>
            <a:avLst/>
            <a:gdLst/>
            <a:ahLst/>
            <a:cxnLst/>
            <a:rect l="l" t="t" r="r" b="b"/>
            <a:pathLst>
              <a:path w="3289814" h="429609">
                <a:moveTo>
                  <a:pt x="0" y="0"/>
                </a:moveTo>
                <a:lnTo>
                  <a:pt x="3289814" y="0"/>
                </a:lnTo>
                <a:lnTo>
                  <a:pt x="3289814" y="429609"/>
                </a:lnTo>
                <a:lnTo>
                  <a:pt x="0" y="429609"/>
                </a:lnTo>
                <a:lnTo>
                  <a:pt x="0" y="0"/>
                </a:lnTo>
                <a:close/>
              </a:path>
            </a:pathLst>
          </a:custGeom>
          <a:blipFill>
            <a:blip r:embed="rId14">
              <a:extLst>
                <a:ext uri="{96DAC541-7B7A-43D3-8B79-37D633B846F1}">
                  <asvg:svgBlip xmlns:asvg="http://schemas.microsoft.com/office/drawing/2016/SVG/main" r:embed="rId15"/>
                </a:ext>
              </a:extLst>
            </a:blip>
            <a:stretch>
              <a:fillRect b="-384523"/>
            </a:stretch>
          </a:blipFill>
        </p:spPr>
      </p:sp>
      <p:sp>
        <p:nvSpPr>
          <p:cNvPr id="22" name="Freeform 22">
            <a:extLst>
              <a:ext uri="{FF2B5EF4-FFF2-40B4-BE49-F238E27FC236}">
                <a16:creationId xmlns:a16="http://schemas.microsoft.com/office/drawing/2014/main" id="{6B12E5D6-4DE3-E1F4-2D0F-F51DA50AA82F}"/>
              </a:ext>
            </a:extLst>
          </p:cNvPr>
          <p:cNvSpPr/>
          <p:nvPr/>
        </p:nvSpPr>
        <p:spPr>
          <a:xfrm flipV="1">
            <a:off x="7499093" y="8603868"/>
            <a:ext cx="3289814" cy="429609"/>
          </a:xfrm>
          <a:custGeom>
            <a:avLst/>
            <a:gdLst/>
            <a:ahLst/>
            <a:cxnLst/>
            <a:rect l="l" t="t" r="r" b="b"/>
            <a:pathLst>
              <a:path w="3289814" h="429609">
                <a:moveTo>
                  <a:pt x="0" y="429609"/>
                </a:moveTo>
                <a:lnTo>
                  <a:pt x="3289814" y="429609"/>
                </a:lnTo>
                <a:lnTo>
                  <a:pt x="3289814" y="0"/>
                </a:lnTo>
                <a:lnTo>
                  <a:pt x="0" y="0"/>
                </a:lnTo>
                <a:lnTo>
                  <a:pt x="0" y="429609"/>
                </a:lnTo>
                <a:close/>
              </a:path>
            </a:pathLst>
          </a:custGeom>
          <a:blipFill>
            <a:blip r:embed="rId14">
              <a:extLst>
                <a:ext uri="{96DAC541-7B7A-43D3-8B79-37D633B846F1}">
                  <asvg:svgBlip xmlns:asvg="http://schemas.microsoft.com/office/drawing/2016/SVG/main" r:embed="rId15"/>
                </a:ext>
              </a:extLst>
            </a:blip>
            <a:stretch>
              <a:fillRect b="-384523"/>
            </a:stretch>
          </a:blipFill>
        </p:spPr>
      </p:sp>
      <p:pic>
        <p:nvPicPr>
          <p:cNvPr id="23" name="Picture 23">
            <a:extLst>
              <a:ext uri="{FF2B5EF4-FFF2-40B4-BE49-F238E27FC236}">
                <a16:creationId xmlns:a16="http://schemas.microsoft.com/office/drawing/2014/main" id="{55F394E1-86AC-A46B-D38A-61AEC80C2265}"/>
              </a:ext>
            </a:extLst>
          </p:cNvPr>
          <p:cNvPicPr>
            <a:picLocks noChangeAspect="1"/>
          </p:cNvPicPr>
          <p:nvPr/>
        </p:nvPicPr>
        <p:blipFill>
          <a:blip r:embed="rId16"/>
          <a:srcRect/>
          <a:stretch>
            <a:fillRect/>
          </a:stretch>
        </p:blipFill>
        <p:spPr>
          <a:xfrm>
            <a:off x="2451123" y="8165270"/>
            <a:ext cx="223029" cy="224823"/>
          </a:xfrm>
          <a:prstGeom prst="rect">
            <a:avLst/>
          </a:prstGeom>
        </p:spPr>
      </p:pic>
      <p:pic>
        <p:nvPicPr>
          <p:cNvPr id="24" name="Picture 24">
            <a:extLst>
              <a:ext uri="{FF2B5EF4-FFF2-40B4-BE49-F238E27FC236}">
                <a16:creationId xmlns:a16="http://schemas.microsoft.com/office/drawing/2014/main" id="{EEB2A453-6175-8092-C054-D74CFBC2B8F5}"/>
              </a:ext>
            </a:extLst>
          </p:cNvPr>
          <p:cNvPicPr>
            <a:picLocks noChangeAspect="1"/>
          </p:cNvPicPr>
          <p:nvPr/>
        </p:nvPicPr>
        <p:blipFill>
          <a:blip r:embed="rId16"/>
          <a:srcRect/>
          <a:stretch>
            <a:fillRect/>
          </a:stretch>
        </p:blipFill>
        <p:spPr>
          <a:xfrm>
            <a:off x="15760985" y="2030569"/>
            <a:ext cx="223029" cy="224823"/>
          </a:xfrm>
          <a:prstGeom prst="rect">
            <a:avLst/>
          </a:prstGeom>
        </p:spPr>
      </p:pic>
      <p:sp>
        <p:nvSpPr>
          <p:cNvPr id="25" name="TextBox 25">
            <a:extLst>
              <a:ext uri="{FF2B5EF4-FFF2-40B4-BE49-F238E27FC236}">
                <a16:creationId xmlns:a16="http://schemas.microsoft.com/office/drawing/2014/main" id="{0E248D8B-638D-8F70-894C-718564A11C7A}"/>
              </a:ext>
            </a:extLst>
          </p:cNvPr>
          <p:cNvSpPr txBox="1"/>
          <p:nvPr/>
        </p:nvSpPr>
        <p:spPr>
          <a:xfrm>
            <a:off x="2130038" y="1537143"/>
            <a:ext cx="2046130" cy="411651"/>
          </a:xfrm>
          <a:prstGeom prst="rect">
            <a:avLst/>
          </a:prstGeom>
        </p:spPr>
        <p:txBody>
          <a:bodyPr wrap="square" lIns="0" tIns="0" rIns="0" bIns="0" rtlCol="0" anchor="t">
            <a:spAutoFit/>
          </a:bodyPr>
          <a:lstStyle/>
          <a:p>
            <a:pPr algn="ctr">
              <a:lnSpc>
                <a:spcPts val="3522"/>
              </a:lnSpc>
              <a:spcBef>
                <a:spcPct val="0"/>
              </a:spcBef>
            </a:pPr>
            <a:r>
              <a:rPr lang="en-US" sz="1950" b="1" spc="385">
                <a:solidFill>
                  <a:srgbClr val="60FFE3"/>
                </a:solidFill>
                <a:latin typeface="Glock Grotesk Heavy"/>
                <a:cs typeface="Times New Roman"/>
              </a:rPr>
              <a:t>12</a:t>
            </a:r>
          </a:p>
        </p:txBody>
      </p:sp>
      <p:sp>
        <p:nvSpPr>
          <p:cNvPr id="26" name="TextBox 26">
            <a:extLst>
              <a:ext uri="{FF2B5EF4-FFF2-40B4-BE49-F238E27FC236}">
                <a16:creationId xmlns:a16="http://schemas.microsoft.com/office/drawing/2014/main" id="{A20DF913-A44C-2DA8-9201-0CB19AFAA6C9}"/>
              </a:ext>
            </a:extLst>
          </p:cNvPr>
          <p:cNvSpPr txBox="1"/>
          <p:nvPr/>
        </p:nvSpPr>
        <p:spPr>
          <a:xfrm>
            <a:off x="4448793" y="4614276"/>
            <a:ext cx="9388975" cy="1192634"/>
          </a:xfrm>
          <a:prstGeom prst="rect">
            <a:avLst/>
          </a:prstGeom>
        </p:spPr>
        <p:txBody>
          <a:bodyPr lIns="0" tIns="0" rIns="0" bIns="0" rtlCol="0" anchor="t">
            <a:spAutoFit/>
          </a:bodyPr>
          <a:lstStyle/>
          <a:p>
            <a:pPr marL="0" lvl="0" indent="0" algn="ctr">
              <a:lnSpc>
                <a:spcPts val="9277"/>
              </a:lnSpc>
              <a:spcBef>
                <a:spcPct val="0"/>
              </a:spcBef>
            </a:pPr>
            <a:endParaRPr lang="en-US" sz="7950" u="none">
              <a:solidFill>
                <a:srgbClr val="FFFFFF"/>
              </a:solidFill>
              <a:latin typeface="StopMotion"/>
              <a:ea typeface="StopMotion"/>
              <a:cs typeface="StopMotion"/>
            </a:endParaRPr>
          </a:p>
        </p:txBody>
      </p:sp>
      <p:sp>
        <p:nvSpPr>
          <p:cNvPr id="31" name="TextBox 30">
            <a:extLst>
              <a:ext uri="{FF2B5EF4-FFF2-40B4-BE49-F238E27FC236}">
                <a16:creationId xmlns:a16="http://schemas.microsoft.com/office/drawing/2014/main" id="{F79419FA-B7B0-FF19-ECAB-126AFC202442}"/>
              </a:ext>
            </a:extLst>
          </p:cNvPr>
          <p:cNvSpPr txBox="1"/>
          <p:nvPr/>
        </p:nvSpPr>
        <p:spPr>
          <a:xfrm>
            <a:off x="1103586" y="2581602"/>
            <a:ext cx="433551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F5F5F5"/>
                </a:solidFill>
                <a:latin typeface="Times New Roman"/>
                <a:ea typeface="Calibri"/>
                <a:cs typeface="Calibri"/>
              </a:rPr>
              <a:t>Spanish translation</a:t>
            </a:r>
          </a:p>
          <a:p>
            <a:endParaRPr lang="en-US" sz="3000">
              <a:solidFill>
                <a:srgbClr val="F5F5F5"/>
              </a:solidFill>
              <a:latin typeface="Times New Roman"/>
              <a:ea typeface="Calibri"/>
              <a:cs typeface="Calibri"/>
            </a:endParaRPr>
          </a:p>
        </p:txBody>
      </p:sp>
      <p:pic>
        <p:nvPicPr>
          <p:cNvPr id="17" name="Picture 16" descr="A screenshot of a computer&#10;&#10;AI-generated content may be incorrect.">
            <a:extLst>
              <a:ext uri="{FF2B5EF4-FFF2-40B4-BE49-F238E27FC236}">
                <a16:creationId xmlns:a16="http://schemas.microsoft.com/office/drawing/2014/main" id="{8A68D651-293D-E193-6564-37AD9D4E6259}"/>
              </a:ext>
            </a:extLst>
          </p:cNvPr>
          <p:cNvPicPr>
            <a:picLocks noChangeAspect="1"/>
          </p:cNvPicPr>
          <p:nvPr/>
        </p:nvPicPr>
        <p:blipFill>
          <a:blip r:embed="rId17"/>
          <a:stretch>
            <a:fillRect/>
          </a:stretch>
        </p:blipFill>
        <p:spPr>
          <a:xfrm>
            <a:off x="1099810" y="3602585"/>
            <a:ext cx="5210175" cy="1781175"/>
          </a:xfrm>
          <a:prstGeom prst="rect">
            <a:avLst/>
          </a:prstGeom>
        </p:spPr>
      </p:pic>
      <p:pic>
        <p:nvPicPr>
          <p:cNvPr id="28" name="Picture 27" descr="A screenshot of a video game&#10;&#10;AI-generated content may be incorrect.">
            <a:extLst>
              <a:ext uri="{FF2B5EF4-FFF2-40B4-BE49-F238E27FC236}">
                <a16:creationId xmlns:a16="http://schemas.microsoft.com/office/drawing/2014/main" id="{C3DE1E80-3139-1A10-075B-DB3CD6261474}"/>
              </a:ext>
            </a:extLst>
          </p:cNvPr>
          <p:cNvPicPr>
            <a:picLocks noChangeAspect="1"/>
          </p:cNvPicPr>
          <p:nvPr/>
        </p:nvPicPr>
        <p:blipFill>
          <a:blip r:embed="rId18"/>
          <a:stretch>
            <a:fillRect/>
          </a:stretch>
        </p:blipFill>
        <p:spPr>
          <a:xfrm>
            <a:off x="6310148" y="2577829"/>
            <a:ext cx="8840512" cy="6077275"/>
          </a:xfrm>
          <a:prstGeom prst="rect">
            <a:avLst/>
          </a:prstGeom>
        </p:spPr>
      </p:pic>
    </p:spTree>
    <p:extLst>
      <p:ext uri="{BB962C8B-B14F-4D97-AF65-F5344CB8AC3E}">
        <p14:creationId xmlns:p14="http://schemas.microsoft.com/office/powerpoint/2010/main" val="4200456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61504"/>
            <a:ext cx="16230600" cy="9151612"/>
            <a:chOff x="0" y="0"/>
            <a:chExt cx="4274726" cy="2410301"/>
          </a:xfrm>
        </p:grpSpPr>
        <p:sp>
          <p:nvSpPr>
            <p:cNvPr id="3" name="Freeform 3"/>
            <p:cNvSpPr/>
            <p:nvPr/>
          </p:nvSpPr>
          <p:spPr>
            <a:xfrm>
              <a:off x="0" y="0"/>
              <a:ext cx="4274726" cy="2410301"/>
            </a:xfrm>
            <a:custGeom>
              <a:avLst/>
              <a:gdLst/>
              <a:ahLst/>
              <a:cxnLst/>
              <a:rect l="l" t="t" r="r" b="b"/>
              <a:pathLst>
                <a:path w="4274726" h="2410301">
                  <a:moveTo>
                    <a:pt x="16695" y="0"/>
                  </a:moveTo>
                  <a:lnTo>
                    <a:pt x="4258031" y="0"/>
                  </a:lnTo>
                  <a:cubicBezTo>
                    <a:pt x="4267252" y="0"/>
                    <a:pt x="4274726" y="7475"/>
                    <a:pt x="4274726" y="16695"/>
                  </a:cubicBezTo>
                  <a:lnTo>
                    <a:pt x="4274726" y="2393606"/>
                  </a:lnTo>
                  <a:cubicBezTo>
                    <a:pt x="4274726" y="2402827"/>
                    <a:pt x="4267252" y="2410301"/>
                    <a:pt x="4258031" y="2410301"/>
                  </a:cubicBezTo>
                  <a:lnTo>
                    <a:pt x="16695" y="2410301"/>
                  </a:lnTo>
                  <a:cubicBezTo>
                    <a:pt x="12267" y="2410301"/>
                    <a:pt x="8021" y="2408542"/>
                    <a:pt x="4890" y="2405411"/>
                  </a:cubicBezTo>
                  <a:cubicBezTo>
                    <a:pt x="1759" y="2402280"/>
                    <a:pt x="0" y="2398034"/>
                    <a:pt x="0" y="2393606"/>
                  </a:cubicBezTo>
                  <a:lnTo>
                    <a:pt x="0" y="16695"/>
                  </a:lnTo>
                  <a:cubicBezTo>
                    <a:pt x="0" y="12267"/>
                    <a:pt x="1759" y="8021"/>
                    <a:pt x="4890" y="4890"/>
                  </a:cubicBezTo>
                  <a:cubicBezTo>
                    <a:pt x="8021" y="1759"/>
                    <a:pt x="12267" y="0"/>
                    <a:pt x="16695" y="0"/>
                  </a:cubicBezTo>
                  <a:close/>
                </a:path>
              </a:pathLst>
            </a:custGeom>
            <a:solidFill>
              <a:srgbClr val="000000">
                <a:alpha val="0"/>
              </a:srgbClr>
            </a:solidFill>
            <a:ln w="19050" cap="rnd">
              <a:solidFill>
                <a:srgbClr val="CF77FF"/>
              </a:solidFill>
              <a:prstDash val="solid"/>
              <a:round/>
            </a:ln>
          </p:spPr>
        </p:sp>
        <p:sp>
          <p:nvSpPr>
            <p:cNvPr id="4" name="TextBox 4"/>
            <p:cNvSpPr txBox="1"/>
            <p:nvPr/>
          </p:nvSpPr>
          <p:spPr>
            <a:xfrm>
              <a:off x="0" y="9525"/>
              <a:ext cx="4274726" cy="2400776"/>
            </a:xfrm>
            <a:prstGeom prst="rect">
              <a:avLst/>
            </a:prstGeom>
          </p:spPr>
          <p:txBody>
            <a:bodyPr lIns="50800" tIns="50800" rIns="50800" bIns="50800" rtlCol="0" anchor="ctr"/>
            <a:lstStyle/>
            <a:p>
              <a:pPr algn="ctr">
                <a:lnSpc>
                  <a:spcPts val="2530"/>
                </a:lnSpc>
              </a:pPr>
              <a:endParaRPr/>
            </a:p>
          </p:txBody>
        </p:sp>
      </p:grpSp>
      <p:sp>
        <p:nvSpPr>
          <p:cNvPr id="5" name="Freeform 5"/>
          <p:cNvSpPr/>
          <p:nvPr/>
        </p:nvSpPr>
        <p:spPr>
          <a:xfrm>
            <a:off x="2588569" y="3072425"/>
            <a:ext cx="1887861" cy="1887861"/>
          </a:xfrm>
          <a:custGeom>
            <a:avLst/>
            <a:gdLst/>
            <a:ahLst/>
            <a:cxnLst/>
            <a:rect l="l" t="t" r="r" b="b"/>
            <a:pathLst>
              <a:path w="1887861" h="1887861">
                <a:moveTo>
                  <a:pt x="0" y="0"/>
                </a:moveTo>
                <a:lnTo>
                  <a:pt x="1887862" y="0"/>
                </a:lnTo>
                <a:lnTo>
                  <a:pt x="1887862" y="1887861"/>
                </a:lnTo>
                <a:lnTo>
                  <a:pt x="0" y="18878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292986" y="3229054"/>
            <a:ext cx="2130647" cy="1747131"/>
          </a:xfrm>
          <a:custGeom>
            <a:avLst/>
            <a:gdLst/>
            <a:ahLst/>
            <a:cxnLst/>
            <a:rect l="l" t="t" r="r" b="b"/>
            <a:pathLst>
              <a:path w="2130647" h="1747131">
                <a:moveTo>
                  <a:pt x="0" y="0"/>
                </a:moveTo>
                <a:lnTo>
                  <a:pt x="2130647" y="0"/>
                </a:lnTo>
                <a:lnTo>
                  <a:pt x="2130647" y="1747131"/>
                </a:lnTo>
                <a:lnTo>
                  <a:pt x="0" y="17471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116750" y="3072425"/>
            <a:ext cx="978255" cy="1887861"/>
          </a:xfrm>
          <a:custGeom>
            <a:avLst/>
            <a:gdLst/>
            <a:ahLst/>
            <a:cxnLst/>
            <a:rect l="l" t="t" r="r" b="b"/>
            <a:pathLst>
              <a:path w="978255" h="1887861">
                <a:moveTo>
                  <a:pt x="0" y="0"/>
                </a:moveTo>
                <a:lnTo>
                  <a:pt x="978255" y="0"/>
                </a:lnTo>
                <a:lnTo>
                  <a:pt x="978255" y="1887861"/>
                </a:lnTo>
                <a:lnTo>
                  <a:pt x="0" y="18878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0050928" y="3142790"/>
            <a:ext cx="2654164" cy="1621453"/>
          </a:xfrm>
          <a:custGeom>
            <a:avLst/>
            <a:gdLst/>
            <a:ahLst/>
            <a:cxnLst/>
            <a:rect l="l" t="t" r="r" b="b"/>
            <a:pathLst>
              <a:path w="2654164" h="1621453">
                <a:moveTo>
                  <a:pt x="0" y="0"/>
                </a:moveTo>
                <a:lnTo>
                  <a:pt x="2654164" y="0"/>
                </a:lnTo>
                <a:lnTo>
                  <a:pt x="2654164" y="1621453"/>
                </a:lnTo>
                <a:lnTo>
                  <a:pt x="0" y="162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3482530" y="3027189"/>
            <a:ext cx="2269401" cy="1852657"/>
          </a:xfrm>
          <a:custGeom>
            <a:avLst/>
            <a:gdLst/>
            <a:ahLst/>
            <a:cxnLst/>
            <a:rect l="l" t="t" r="r" b="b"/>
            <a:pathLst>
              <a:path w="2269401" h="1852657">
                <a:moveTo>
                  <a:pt x="0" y="0"/>
                </a:moveTo>
                <a:lnTo>
                  <a:pt x="2269401" y="0"/>
                </a:lnTo>
                <a:lnTo>
                  <a:pt x="2269401" y="1852656"/>
                </a:lnTo>
                <a:lnTo>
                  <a:pt x="0" y="18526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2536069" y="5522598"/>
            <a:ext cx="1940362" cy="1940362"/>
          </a:xfrm>
          <a:custGeom>
            <a:avLst/>
            <a:gdLst/>
            <a:ahLst/>
            <a:cxnLst/>
            <a:rect l="l" t="t" r="r" b="b"/>
            <a:pathLst>
              <a:path w="1940362" h="1940362">
                <a:moveTo>
                  <a:pt x="0" y="0"/>
                </a:moveTo>
                <a:lnTo>
                  <a:pt x="1940362" y="0"/>
                </a:lnTo>
                <a:lnTo>
                  <a:pt x="1940362" y="1940362"/>
                </a:lnTo>
                <a:lnTo>
                  <a:pt x="0" y="194036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7829733" y="5434672"/>
            <a:ext cx="1552290" cy="1940362"/>
          </a:xfrm>
          <a:custGeom>
            <a:avLst/>
            <a:gdLst/>
            <a:ahLst/>
            <a:cxnLst/>
            <a:rect l="l" t="t" r="r" b="b"/>
            <a:pathLst>
              <a:path w="1552290" h="1940362">
                <a:moveTo>
                  <a:pt x="0" y="0"/>
                </a:moveTo>
                <a:lnTo>
                  <a:pt x="1552289" y="0"/>
                </a:lnTo>
                <a:lnTo>
                  <a:pt x="1552289" y="1940362"/>
                </a:lnTo>
                <a:lnTo>
                  <a:pt x="0" y="194036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5286558" y="5522598"/>
            <a:ext cx="1841580" cy="1940362"/>
          </a:xfrm>
          <a:custGeom>
            <a:avLst/>
            <a:gdLst/>
            <a:ahLst/>
            <a:cxnLst/>
            <a:rect l="l" t="t" r="r" b="b"/>
            <a:pathLst>
              <a:path w="1841580" h="1940362">
                <a:moveTo>
                  <a:pt x="0" y="0"/>
                </a:moveTo>
                <a:lnTo>
                  <a:pt x="1841580" y="0"/>
                </a:lnTo>
                <a:lnTo>
                  <a:pt x="1841580" y="1940362"/>
                </a:lnTo>
                <a:lnTo>
                  <a:pt x="0" y="194036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a:off x="10038936" y="5522598"/>
            <a:ext cx="2666156" cy="1764510"/>
          </a:xfrm>
          <a:custGeom>
            <a:avLst/>
            <a:gdLst/>
            <a:ahLst/>
            <a:cxnLst/>
            <a:rect l="l" t="t" r="r" b="b"/>
            <a:pathLst>
              <a:path w="2666156" h="1764510">
                <a:moveTo>
                  <a:pt x="0" y="0"/>
                </a:moveTo>
                <a:lnTo>
                  <a:pt x="2666156" y="0"/>
                </a:lnTo>
                <a:lnTo>
                  <a:pt x="2666156" y="1764510"/>
                </a:lnTo>
                <a:lnTo>
                  <a:pt x="0" y="176451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4" name="Freeform 14"/>
          <p:cNvSpPr/>
          <p:nvPr/>
        </p:nvSpPr>
        <p:spPr>
          <a:xfrm>
            <a:off x="13360076" y="5434672"/>
            <a:ext cx="2269401" cy="1939307"/>
          </a:xfrm>
          <a:custGeom>
            <a:avLst/>
            <a:gdLst/>
            <a:ahLst/>
            <a:cxnLst/>
            <a:rect l="l" t="t" r="r" b="b"/>
            <a:pathLst>
              <a:path w="2269401" h="1939307">
                <a:moveTo>
                  <a:pt x="0" y="0"/>
                </a:moveTo>
                <a:lnTo>
                  <a:pt x="2269402" y="0"/>
                </a:lnTo>
                <a:lnTo>
                  <a:pt x="2269402" y="1939306"/>
                </a:lnTo>
                <a:lnTo>
                  <a:pt x="0" y="193930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5" name="TextBox 15"/>
          <p:cNvSpPr txBox="1"/>
          <p:nvPr/>
        </p:nvSpPr>
        <p:spPr>
          <a:xfrm>
            <a:off x="1675666" y="1537690"/>
            <a:ext cx="14936668" cy="936154"/>
          </a:xfrm>
          <a:prstGeom prst="rect">
            <a:avLst/>
          </a:prstGeom>
        </p:spPr>
        <p:txBody>
          <a:bodyPr lIns="0" tIns="0" rIns="0" bIns="0" rtlCol="0" anchor="t">
            <a:spAutoFit/>
          </a:bodyPr>
          <a:lstStyle/>
          <a:p>
            <a:pPr algn="ctr">
              <a:lnSpc>
                <a:spcPts val="7346"/>
              </a:lnSpc>
              <a:spcBef>
                <a:spcPct val="0"/>
              </a:spcBef>
            </a:pPr>
            <a:r>
              <a:rPr lang="en-US" sz="6300">
                <a:solidFill>
                  <a:srgbClr val="FFFFFF"/>
                </a:solidFill>
                <a:latin typeface="StopMotion"/>
                <a:ea typeface="StopMotion"/>
                <a:cs typeface="StopMotion"/>
              </a:rPr>
              <a:t>Thank You</a:t>
            </a:r>
            <a:endParaRPr lang="en-US" sz="6300" u="none">
              <a:solidFill>
                <a:srgbClr val="FFFFFF"/>
              </a:solidFill>
              <a:latin typeface="StopMotion"/>
              <a:ea typeface="StopMotion"/>
              <a:cs typeface="StopMotion"/>
            </a:endParaRPr>
          </a:p>
        </p:txBody>
      </p:sp>
      <p:sp>
        <p:nvSpPr>
          <p:cNvPr id="17" name="Freeform 17"/>
          <p:cNvSpPr/>
          <p:nvPr/>
        </p:nvSpPr>
        <p:spPr>
          <a:xfrm rot="-10800000">
            <a:off x="7349398" y="9067784"/>
            <a:ext cx="3589204" cy="645333"/>
          </a:xfrm>
          <a:custGeom>
            <a:avLst/>
            <a:gdLst/>
            <a:ahLst/>
            <a:cxnLst/>
            <a:rect l="l" t="t" r="r" b="b"/>
            <a:pathLst>
              <a:path w="3589204" h="645333">
                <a:moveTo>
                  <a:pt x="0" y="0"/>
                </a:moveTo>
                <a:lnTo>
                  <a:pt x="3589204" y="0"/>
                </a:lnTo>
                <a:lnTo>
                  <a:pt x="3589204" y="645332"/>
                </a:lnTo>
                <a:lnTo>
                  <a:pt x="0" y="645332"/>
                </a:lnTo>
                <a:lnTo>
                  <a:pt x="0" y="0"/>
                </a:lnTo>
                <a:close/>
              </a:path>
            </a:pathLst>
          </a:custGeom>
          <a:blipFill>
            <a:blip r:embed="rId22">
              <a:extLst>
                <a:ext uri="{96DAC541-7B7A-43D3-8B79-37D633B846F1}">
                  <asvg:svgBlip xmlns:asvg="http://schemas.microsoft.com/office/drawing/2016/SVG/main" r:embed="rId23"/>
                </a:ext>
              </a:extLst>
            </a:blip>
            <a:stretch>
              <a:fillRect l="-27729" r="-324476" b="-1316204"/>
            </a:stretch>
          </a:blipFill>
        </p:spPr>
      </p:sp>
      <p:sp>
        <p:nvSpPr>
          <p:cNvPr id="18" name="Freeform 18"/>
          <p:cNvSpPr/>
          <p:nvPr/>
        </p:nvSpPr>
        <p:spPr>
          <a:xfrm rot="-10800000" flipV="1">
            <a:off x="7349398" y="561504"/>
            <a:ext cx="3589204" cy="645333"/>
          </a:xfrm>
          <a:custGeom>
            <a:avLst/>
            <a:gdLst/>
            <a:ahLst/>
            <a:cxnLst/>
            <a:rect l="l" t="t" r="r" b="b"/>
            <a:pathLst>
              <a:path w="3589204" h="645333">
                <a:moveTo>
                  <a:pt x="0" y="645333"/>
                </a:moveTo>
                <a:lnTo>
                  <a:pt x="3589204" y="645333"/>
                </a:lnTo>
                <a:lnTo>
                  <a:pt x="3589204" y="0"/>
                </a:lnTo>
                <a:lnTo>
                  <a:pt x="0" y="0"/>
                </a:lnTo>
                <a:lnTo>
                  <a:pt x="0" y="645333"/>
                </a:lnTo>
                <a:close/>
              </a:path>
            </a:pathLst>
          </a:custGeom>
          <a:blipFill>
            <a:blip r:embed="rId22">
              <a:extLst>
                <a:ext uri="{96DAC541-7B7A-43D3-8B79-37D633B846F1}">
                  <asvg:svgBlip xmlns:asvg="http://schemas.microsoft.com/office/drawing/2016/SVG/main" r:embed="rId23"/>
                </a:ext>
              </a:extLst>
            </a:blip>
            <a:stretch>
              <a:fillRect l="-27729" r="-324476" b="-1316204"/>
            </a:stretch>
          </a:blipFill>
        </p:spPr>
      </p:sp>
      <p:sp>
        <p:nvSpPr>
          <p:cNvPr id="19" name="AutoShape 19"/>
          <p:cNvSpPr/>
          <p:nvPr/>
        </p:nvSpPr>
        <p:spPr>
          <a:xfrm>
            <a:off x="1051425" y="9493016"/>
            <a:ext cx="6519273" cy="0"/>
          </a:xfrm>
          <a:prstGeom prst="line">
            <a:avLst/>
          </a:prstGeom>
          <a:ln w="19050" cap="flat">
            <a:solidFill>
              <a:srgbClr val="CF77FF"/>
            </a:solidFill>
            <a:prstDash val="solid"/>
            <a:headEnd type="none" w="sm" len="sm"/>
            <a:tailEnd type="none" w="sm" len="sm"/>
          </a:ln>
        </p:spPr>
      </p:sp>
      <p:sp>
        <p:nvSpPr>
          <p:cNvPr id="20" name="AutoShape 20"/>
          <p:cNvSpPr/>
          <p:nvPr/>
        </p:nvSpPr>
        <p:spPr>
          <a:xfrm>
            <a:off x="1051425" y="756199"/>
            <a:ext cx="6519273" cy="0"/>
          </a:xfrm>
          <a:prstGeom prst="line">
            <a:avLst/>
          </a:prstGeom>
          <a:ln w="19050" cap="flat">
            <a:solidFill>
              <a:srgbClr val="CF77FF"/>
            </a:solidFill>
            <a:prstDash val="solid"/>
            <a:headEnd type="none" w="sm" len="sm"/>
            <a:tailEnd type="none" w="sm" len="sm"/>
          </a:ln>
        </p:spPr>
      </p:sp>
      <p:sp>
        <p:nvSpPr>
          <p:cNvPr id="21" name="AutoShape 21"/>
          <p:cNvSpPr/>
          <p:nvPr/>
        </p:nvSpPr>
        <p:spPr>
          <a:xfrm>
            <a:off x="10865517" y="9493016"/>
            <a:ext cx="6384258" cy="0"/>
          </a:xfrm>
          <a:prstGeom prst="line">
            <a:avLst/>
          </a:prstGeom>
          <a:ln w="19050" cap="flat">
            <a:solidFill>
              <a:srgbClr val="CF77FF"/>
            </a:solidFill>
            <a:prstDash val="solid"/>
            <a:headEnd type="none" w="sm" len="sm"/>
            <a:tailEnd type="none" w="sm" len="sm"/>
          </a:ln>
        </p:spPr>
      </p:sp>
      <p:sp>
        <p:nvSpPr>
          <p:cNvPr id="22" name="AutoShape 22"/>
          <p:cNvSpPr/>
          <p:nvPr/>
        </p:nvSpPr>
        <p:spPr>
          <a:xfrm>
            <a:off x="10865517" y="756199"/>
            <a:ext cx="6384258" cy="0"/>
          </a:xfrm>
          <a:prstGeom prst="line">
            <a:avLst/>
          </a:prstGeom>
          <a:ln w="19050" cap="flat">
            <a:solidFill>
              <a:srgbClr val="CF77FF"/>
            </a:solidFill>
            <a:prstDash val="solid"/>
            <a:headEnd type="none" w="sm" len="sm"/>
            <a:tailEnd type="none" w="sm" len="sm"/>
          </a:ln>
        </p:spPr>
      </p:sp>
      <p:pic>
        <p:nvPicPr>
          <p:cNvPr id="23" name="Picture 23"/>
          <p:cNvPicPr>
            <a:picLocks noChangeAspect="1"/>
          </p:cNvPicPr>
          <p:nvPr/>
        </p:nvPicPr>
        <p:blipFill>
          <a:blip r:embed="rId24"/>
          <a:srcRect/>
          <a:stretch>
            <a:fillRect/>
          </a:stretch>
        </p:blipFill>
        <p:spPr>
          <a:xfrm flipH="1">
            <a:off x="2011825" y="8635244"/>
            <a:ext cx="728067" cy="224786"/>
          </a:xfrm>
          <a:prstGeom prst="rect">
            <a:avLst/>
          </a:prstGeom>
        </p:spPr>
      </p:pic>
      <p:pic>
        <p:nvPicPr>
          <p:cNvPr id="24" name="Picture 24"/>
          <p:cNvPicPr>
            <a:picLocks noChangeAspect="1"/>
          </p:cNvPicPr>
          <p:nvPr/>
        </p:nvPicPr>
        <p:blipFill>
          <a:blip r:embed="rId24"/>
          <a:srcRect/>
          <a:stretch>
            <a:fillRect/>
          </a:stretch>
        </p:blipFill>
        <p:spPr>
          <a:xfrm rot="-5400000">
            <a:off x="16167041" y="3394431"/>
            <a:ext cx="728067" cy="224786"/>
          </a:xfrm>
          <a:prstGeom prst="rect">
            <a:avLst/>
          </a:prstGeom>
        </p:spPr>
      </p:pic>
      <p:pic>
        <p:nvPicPr>
          <p:cNvPr id="25" name="Picture 25"/>
          <p:cNvPicPr>
            <a:picLocks noChangeAspect="1"/>
          </p:cNvPicPr>
          <p:nvPr/>
        </p:nvPicPr>
        <p:blipFill>
          <a:blip r:embed="rId25"/>
          <a:srcRect/>
          <a:stretch>
            <a:fillRect/>
          </a:stretch>
        </p:blipFill>
        <p:spPr>
          <a:xfrm>
            <a:off x="1534900" y="2745657"/>
            <a:ext cx="281531" cy="281531"/>
          </a:xfrm>
          <a:prstGeom prst="rect">
            <a:avLst/>
          </a:prstGeom>
        </p:spPr>
      </p:pic>
      <p:pic>
        <p:nvPicPr>
          <p:cNvPr id="26" name="Picture 26"/>
          <p:cNvPicPr>
            <a:picLocks noChangeAspect="1"/>
          </p:cNvPicPr>
          <p:nvPr/>
        </p:nvPicPr>
        <p:blipFill>
          <a:blip r:embed="rId25"/>
          <a:srcRect/>
          <a:stretch>
            <a:fillRect/>
          </a:stretch>
        </p:blipFill>
        <p:spPr>
          <a:xfrm>
            <a:off x="16109716" y="8494478"/>
            <a:ext cx="281531" cy="28153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p:cNvGrpSpPr/>
        <p:nvPr/>
      </p:nvGrpSpPr>
      <p:grpSpPr>
        <a:xfrm>
          <a:off x="0" y="0"/>
          <a:ext cx="0" cy="0"/>
          <a:chOff x="0" y="0"/>
          <a:chExt cx="0" cy="0"/>
        </a:xfrm>
      </p:grpSpPr>
      <p:sp>
        <p:nvSpPr>
          <p:cNvPr id="2" name="Freeform 2"/>
          <p:cNvSpPr/>
          <p:nvPr/>
        </p:nvSpPr>
        <p:spPr>
          <a:xfrm rot="10800000" flipH="1">
            <a:off x="712366" y="395760"/>
            <a:ext cx="16863268" cy="9495479"/>
          </a:xfrm>
          <a:custGeom>
            <a:avLst/>
            <a:gdLst/>
            <a:ahLst/>
            <a:cxnLst/>
            <a:rect l="l" t="t" r="r" b="b"/>
            <a:pathLst>
              <a:path w="16863268" h="9495479">
                <a:moveTo>
                  <a:pt x="16863268" y="0"/>
                </a:moveTo>
                <a:lnTo>
                  <a:pt x="0" y="0"/>
                </a:lnTo>
                <a:lnTo>
                  <a:pt x="0" y="9495480"/>
                </a:lnTo>
                <a:lnTo>
                  <a:pt x="16863268" y="9495480"/>
                </a:lnTo>
                <a:lnTo>
                  <a:pt x="1686326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4726731" y="621351"/>
            <a:ext cx="1804502" cy="285439"/>
          </a:xfrm>
          <a:custGeom>
            <a:avLst/>
            <a:gdLst/>
            <a:ahLst/>
            <a:cxnLst/>
            <a:rect l="l" t="t" r="r" b="b"/>
            <a:pathLst>
              <a:path w="1804502" h="285439">
                <a:moveTo>
                  <a:pt x="0" y="0"/>
                </a:moveTo>
                <a:lnTo>
                  <a:pt x="1804502" y="0"/>
                </a:lnTo>
                <a:lnTo>
                  <a:pt x="1804502" y="285439"/>
                </a:lnTo>
                <a:lnTo>
                  <a:pt x="0" y="2854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flipH="1">
            <a:off x="16678377" y="8517781"/>
            <a:ext cx="1224488" cy="193692"/>
          </a:xfrm>
          <a:custGeom>
            <a:avLst/>
            <a:gdLst/>
            <a:ahLst/>
            <a:cxnLst/>
            <a:rect l="l" t="t" r="r" b="b"/>
            <a:pathLst>
              <a:path w="1224488" h="193692">
                <a:moveTo>
                  <a:pt x="1224488" y="0"/>
                </a:moveTo>
                <a:lnTo>
                  <a:pt x="0" y="0"/>
                </a:lnTo>
                <a:lnTo>
                  <a:pt x="0" y="193691"/>
                </a:lnTo>
                <a:lnTo>
                  <a:pt x="1224488" y="193691"/>
                </a:lnTo>
                <a:lnTo>
                  <a:pt x="122448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419047" y="8517781"/>
            <a:ext cx="1224488" cy="193692"/>
          </a:xfrm>
          <a:custGeom>
            <a:avLst/>
            <a:gdLst/>
            <a:ahLst/>
            <a:cxnLst/>
            <a:rect l="l" t="t" r="r" b="b"/>
            <a:pathLst>
              <a:path w="1224488" h="193692">
                <a:moveTo>
                  <a:pt x="0" y="0"/>
                </a:moveTo>
                <a:lnTo>
                  <a:pt x="1224487" y="0"/>
                </a:lnTo>
                <a:lnTo>
                  <a:pt x="1224487" y="193691"/>
                </a:lnTo>
                <a:lnTo>
                  <a:pt x="0" y="1936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10800000" flipH="1">
            <a:off x="1763444" y="621351"/>
            <a:ext cx="1804502" cy="285439"/>
          </a:xfrm>
          <a:custGeom>
            <a:avLst/>
            <a:gdLst/>
            <a:ahLst/>
            <a:cxnLst/>
            <a:rect l="l" t="t" r="r" b="b"/>
            <a:pathLst>
              <a:path w="1804502" h="285439">
                <a:moveTo>
                  <a:pt x="1804502" y="0"/>
                </a:moveTo>
                <a:lnTo>
                  <a:pt x="0" y="0"/>
                </a:lnTo>
                <a:lnTo>
                  <a:pt x="0" y="285439"/>
                </a:lnTo>
                <a:lnTo>
                  <a:pt x="1804502" y="285439"/>
                </a:lnTo>
                <a:lnTo>
                  <a:pt x="180450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14482022" y="4850984"/>
            <a:ext cx="3368762" cy="585033"/>
          </a:xfrm>
          <a:custGeom>
            <a:avLst/>
            <a:gdLst/>
            <a:ahLst/>
            <a:cxnLst/>
            <a:rect l="l" t="t" r="r" b="b"/>
            <a:pathLst>
              <a:path w="3368762" h="585033">
                <a:moveTo>
                  <a:pt x="0" y="0"/>
                </a:moveTo>
                <a:lnTo>
                  <a:pt x="3368761" y="0"/>
                </a:lnTo>
                <a:lnTo>
                  <a:pt x="3368761" y="585032"/>
                </a:lnTo>
                <a:lnTo>
                  <a:pt x="0" y="585032"/>
                </a:lnTo>
                <a:lnTo>
                  <a:pt x="0" y="0"/>
                </a:lnTo>
                <a:close/>
              </a:path>
            </a:pathLst>
          </a:custGeom>
          <a:blipFill>
            <a:blip r:embed="rId6">
              <a:extLst>
                <a:ext uri="{96DAC541-7B7A-43D3-8B79-37D633B846F1}">
                  <asvg:svgBlip xmlns:asvg="http://schemas.microsoft.com/office/drawing/2016/SVG/main" r:embed="rId7"/>
                </a:ext>
              </a:extLst>
            </a:blip>
            <a:stretch>
              <a:fillRect b="-272715"/>
            </a:stretch>
          </a:blipFill>
        </p:spPr>
      </p:sp>
      <p:sp>
        <p:nvSpPr>
          <p:cNvPr id="8" name="Freeform 8"/>
          <p:cNvSpPr/>
          <p:nvPr/>
        </p:nvSpPr>
        <p:spPr>
          <a:xfrm rot="-5400000">
            <a:off x="371580" y="4850984"/>
            <a:ext cx="3368762" cy="585033"/>
          </a:xfrm>
          <a:custGeom>
            <a:avLst/>
            <a:gdLst/>
            <a:ahLst/>
            <a:cxnLst/>
            <a:rect l="l" t="t" r="r" b="b"/>
            <a:pathLst>
              <a:path w="3368762" h="585033">
                <a:moveTo>
                  <a:pt x="0" y="0"/>
                </a:moveTo>
                <a:lnTo>
                  <a:pt x="3368761" y="0"/>
                </a:lnTo>
                <a:lnTo>
                  <a:pt x="3368761" y="585032"/>
                </a:lnTo>
                <a:lnTo>
                  <a:pt x="0" y="585032"/>
                </a:lnTo>
                <a:lnTo>
                  <a:pt x="0" y="0"/>
                </a:lnTo>
                <a:close/>
              </a:path>
            </a:pathLst>
          </a:custGeom>
          <a:blipFill>
            <a:blip r:embed="rId6">
              <a:extLst>
                <a:ext uri="{96DAC541-7B7A-43D3-8B79-37D633B846F1}">
                  <asvg:svgBlip xmlns:asvg="http://schemas.microsoft.com/office/drawing/2016/SVG/main" r:embed="rId7"/>
                </a:ext>
              </a:extLst>
            </a:blip>
            <a:stretch>
              <a:fillRect b="-272715"/>
            </a:stretch>
          </a:blipFill>
        </p:spPr>
      </p:sp>
      <p:sp>
        <p:nvSpPr>
          <p:cNvPr id="9" name="Freeform 9"/>
          <p:cNvSpPr/>
          <p:nvPr/>
        </p:nvSpPr>
        <p:spPr>
          <a:xfrm>
            <a:off x="4170987"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3837768"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11" name="Picture 11"/>
          <p:cNvPicPr>
            <a:picLocks noChangeAspect="1"/>
          </p:cNvPicPr>
          <p:nvPr/>
        </p:nvPicPr>
        <p:blipFill>
          <a:blip r:embed="rId10"/>
          <a:srcRect/>
          <a:stretch>
            <a:fillRect/>
          </a:stretch>
        </p:blipFill>
        <p:spPr>
          <a:xfrm>
            <a:off x="15803166" y="1634953"/>
            <a:ext cx="728067" cy="224786"/>
          </a:xfrm>
          <a:prstGeom prst="rect">
            <a:avLst/>
          </a:prstGeom>
        </p:spPr>
      </p:pic>
      <p:pic>
        <p:nvPicPr>
          <p:cNvPr id="12" name="Picture 12"/>
          <p:cNvPicPr>
            <a:picLocks noChangeAspect="1"/>
          </p:cNvPicPr>
          <p:nvPr/>
        </p:nvPicPr>
        <p:blipFill>
          <a:blip r:embed="rId10"/>
          <a:srcRect/>
          <a:stretch>
            <a:fillRect/>
          </a:stretch>
        </p:blipFill>
        <p:spPr>
          <a:xfrm flipH="1">
            <a:off x="1763444" y="8614626"/>
            <a:ext cx="728067" cy="224786"/>
          </a:xfrm>
          <a:prstGeom prst="rect">
            <a:avLst/>
          </a:prstGeom>
        </p:spPr>
      </p:pic>
      <p:sp>
        <p:nvSpPr>
          <p:cNvPr id="13" name="TextBox 13"/>
          <p:cNvSpPr txBox="1"/>
          <p:nvPr/>
        </p:nvSpPr>
        <p:spPr>
          <a:xfrm>
            <a:off x="4580560" y="1718771"/>
            <a:ext cx="9126880" cy="898065"/>
          </a:xfrm>
          <a:prstGeom prst="rect">
            <a:avLst/>
          </a:prstGeom>
        </p:spPr>
        <p:txBody>
          <a:bodyPr lIns="0" tIns="0" rIns="0" bIns="0" rtlCol="0" anchor="t">
            <a:spAutoFit/>
          </a:bodyPr>
          <a:lstStyle/>
          <a:p>
            <a:pPr marL="0" lvl="0" indent="0" algn="ctr">
              <a:lnSpc>
                <a:spcPts val="6675"/>
              </a:lnSpc>
              <a:spcBef>
                <a:spcPct val="0"/>
              </a:spcBef>
            </a:pPr>
            <a:r>
              <a:rPr lang="en-US" sz="5754" u="none">
                <a:solidFill>
                  <a:srgbClr val="FFFFFF"/>
                </a:solidFill>
                <a:latin typeface="StopMotion"/>
                <a:ea typeface="StopMotion"/>
                <a:cs typeface="StopMotion"/>
                <a:sym typeface="StopMotion"/>
              </a:rPr>
              <a:t>MECHANICS</a:t>
            </a:r>
          </a:p>
        </p:txBody>
      </p:sp>
      <p:sp>
        <p:nvSpPr>
          <p:cNvPr id="14" name="TextBox 14"/>
          <p:cNvSpPr txBox="1"/>
          <p:nvPr/>
        </p:nvSpPr>
        <p:spPr>
          <a:xfrm>
            <a:off x="4380079" y="3289775"/>
            <a:ext cx="9146672" cy="342401"/>
          </a:xfrm>
          <a:prstGeom prst="rect">
            <a:avLst/>
          </a:prstGeom>
        </p:spPr>
        <p:txBody>
          <a:bodyPr wrap="square" lIns="0" tIns="0" rIns="0" bIns="0" rtlCol="0" anchor="t">
            <a:spAutoFit/>
          </a:bodyPr>
          <a:lstStyle/>
          <a:p>
            <a:pPr>
              <a:lnSpc>
                <a:spcPts val="2593"/>
              </a:lnSpc>
              <a:spcBef>
                <a:spcPct val="0"/>
              </a:spcBef>
            </a:pPr>
            <a:r>
              <a:rPr lang="en-US" sz="2000">
                <a:solidFill>
                  <a:srgbClr val="FFFFFF"/>
                </a:solidFill>
                <a:latin typeface="Glock Grotesk"/>
                <a:ea typeface="Glock Grotesk"/>
                <a:cs typeface="Glock Grotesk"/>
                <a:sym typeface="Glock Grotesk"/>
              </a:rPr>
              <a:t>Click on the rocket ship to earn points!</a:t>
            </a:r>
            <a:endParaRPr lang="en-US" sz="2000">
              <a:solidFill>
                <a:srgbClr val="FFFFFF"/>
              </a:solidFill>
              <a:latin typeface="Glock Grotesk"/>
              <a:ea typeface="Glock Grotesk"/>
              <a:cs typeface="Glock Grotesk"/>
            </a:endParaRPr>
          </a:p>
        </p:txBody>
      </p:sp>
      <p:sp>
        <p:nvSpPr>
          <p:cNvPr id="15" name="TextBox 15"/>
          <p:cNvSpPr txBox="1"/>
          <p:nvPr/>
        </p:nvSpPr>
        <p:spPr>
          <a:xfrm>
            <a:off x="2841612" y="3032717"/>
            <a:ext cx="1206388" cy="828147"/>
          </a:xfrm>
          <a:prstGeom prst="rect">
            <a:avLst/>
          </a:prstGeom>
        </p:spPr>
        <p:txBody>
          <a:bodyPr lIns="0" tIns="0" rIns="0" bIns="0" rtlCol="0" anchor="t">
            <a:spAutoFit/>
          </a:bodyPr>
          <a:lstStyle/>
          <a:p>
            <a:pPr marL="0" lvl="0" indent="0" algn="l">
              <a:lnSpc>
                <a:spcPts val="7194"/>
              </a:lnSpc>
              <a:spcBef>
                <a:spcPct val="0"/>
              </a:spcBef>
            </a:pPr>
            <a:r>
              <a:rPr lang="en-US" sz="4041" b="1" u="none">
                <a:solidFill>
                  <a:srgbClr val="60FFE3"/>
                </a:solidFill>
                <a:latin typeface="Glock Grotesk Heavy"/>
                <a:ea typeface="Glock Grotesk Heavy"/>
                <a:cs typeface="Glock Grotesk Heavy"/>
                <a:sym typeface="Glock Grotesk Heavy"/>
              </a:rPr>
              <a:t>01</a:t>
            </a:r>
          </a:p>
        </p:txBody>
      </p:sp>
      <p:sp>
        <p:nvSpPr>
          <p:cNvPr id="16" name="TextBox 16"/>
          <p:cNvSpPr txBox="1"/>
          <p:nvPr/>
        </p:nvSpPr>
        <p:spPr>
          <a:xfrm>
            <a:off x="2841612" y="4370442"/>
            <a:ext cx="1206388" cy="828147"/>
          </a:xfrm>
          <a:prstGeom prst="rect">
            <a:avLst/>
          </a:prstGeom>
        </p:spPr>
        <p:txBody>
          <a:bodyPr lIns="0" tIns="0" rIns="0" bIns="0" rtlCol="0" anchor="t">
            <a:spAutoFit/>
          </a:bodyPr>
          <a:lstStyle/>
          <a:p>
            <a:pPr marL="0" lvl="0" indent="0" algn="l">
              <a:lnSpc>
                <a:spcPts val="7194"/>
              </a:lnSpc>
              <a:spcBef>
                <a:spcPct val="0"/>
              </a:spcBef>
            </a:pPr>
            <a:r>
              <a:rPr lang="en-US" sz="4041" b="1" u="none">
                <a:solidFill>
                  <a:srgbClr val="60FFE3"/>
                </a:solidFill>
                <a:latin typeface="Glock Grotesk Heavy"/>
                <a:ea typeface="Glock Grotesk Heavy"/>
                <a:cs typeface="Glock Grotesk Heavy"/>
                <a:sym typeface="Glock Grotesk Heavy"/>
              </a:rPr>
              <a:t>02</a:t>
            </a:r>
          </a:p>
        </p:txBody>
      </p:sp>
      <p:sp>
        <p:nvSpPr>
          <p:cNvPr id="17" name="TextBox 17"/>
          <p:cNvSpPr txBox="1"/>
          <p:nvPr/>
        </p:nvSpPr>
        <p:spPr>
          <a:xfrm>
            <a:off x="2841612" y="5681402"/>
            <a:ext cx="1206388" cy="828147"/>
          </a:xfrm>
          <a:prstGeom prst="rect">
            <a:avLst/>
          </a:prstGeom>
        </p:spPr>
        <p:txBody>
          <a:bodyPr lIns="0" tIns="0" rIns="0" bIns="0" rtlCol="0" anchor="t">
            <a:spAutoFit/>
          </a:bodyPr>
          <a:lstStyle/>
          <a:p>
            <a:pPr marL="0" lvl="0" indent="0" algn="l">
              <a:lnSpc>
                <a:spcPts val="7194"/>
              </a:lnSpc>
              <a:spcBef>
                <a:spcPct val="0"/>
              </a:spcBef>
            </a:pPr>
            <a:r>
              <a:rPr lang="en-US" sz="4041" b="1" u="none">
                <a:solidFill>
                  <a:srgbClr val="60FFE3"/>
                </a:solidFill>
                <a:latin typeface="Glock Grotesk Heavy"/>
                <a:ea typeface="Glock Grotesk Heavy"/>
                <a:cs typeface="Glock Grotesk Heavy"/>
                <a:sym typeface="Glock Grotesk Heavy"/>
              </a:rPr>
              <a:t>03</a:t>
            </a:r>
          </a:p>
        </p:txBody>
      </p:sp>
      <p:sp>
        <p:nvSpPr>
          <p:cNvPr id="18" name="TextBox 18"/>
          <p:cNvSpPr txBox="1"/>
          <p:nvPr/>
        </p:nvSpPr>
        <p:spPr>
          <a:xfrm>
            <a:off x="2841612" y="6817896"/>
            <a:ext cx="1206388" cy="828147"/>
          </a:xfrm>
          <a:prstGeom prst="rect">
            <a:avLst/>
          </a:prstGeom>
        </p:spPr>
        <p:txBody>
          <a:bodyPr lIns="0" tIns="0" rIns="0" bIns="0" rtlCol="0" anchor="t">
            <a:spAutoFit/>
          </a:bodyPr>
          <a:lstStyle/>
          <a:p>
            <a:pPr marL="0" lvl="0" indent="0" algn="l">
              <a:lnSpc>
                <a:spcPts val="7194"/>
              </a:lnSpc>
              <a:spcBef>
                <a:spcPct val="0"/>
              </a:spcBef>
            </a:pPr>
            <a:r>
              <a:rPr lang="en-US" sz="4041" b="1" u="none">
                <a:solidFill>
                  <a:srgbClr val="60FFE3"/>
                </a:solidFill>
                <a:latin typeface="Glock Grotesk Heavy"/>
                <a:ea typeface="Glock Grotesk Heavy"/>
                <a:cs typeface="Glock Grotesk Heavy"/>
                <a:sym typeface="Glock Grotesk Heavy"/>
              </a:rPr>
              <a:t>04</a:t>
            </a:r>
          </a:p>
        </p:txBody>
      </p:sp>
      <p:sp>
        <p:nvSpPr>
          <p:cNvPr id="19" name="TextBox 19"/>
          <p:cNvSpPr txBox="1"/>
          <p:nvPr/>
        </p:nvSpPr>
        <p:spPr>
          <a:xfrm>
            <a:off x="2841612" y="7898872"/>
            <a:ext cx="1206388" cy="828147"/>
          </a:xfrm>
          <a:prstGeom prst="rect">
            <a:avLst/>
          </a:prstGeom>
        </p:spPr>
        <p:txBody>
          <a:bodyPr lIns="0" tIns="0" rIns="0" bIns="0" rtlCol="0" anchor="t">
            <a:spAutoFit/>
          </a:bodyPr>
          <a:lstStyle/>
          <a:p>
            <a:pPr marL="0" lvl="0" indent="0" algn="l">
              <a:lnSpc>
                <a:spcPts val="7194"/>
              </a:lnSpc>
              <a:spcBef>
                <a:spcPct val="0"/>
              </a:spcBef>
            </a:pPr>
            <a:r>
              <a:rPr lang="en-US" sz="4041" b="1" u="none">
                <a:solidFill>
                  <a:srgbClr val="60FFE3"/>
                </a:solidFill>
                <a:latin typeface="Glock Grotesk Heavy"/>
                <a:ea typeface="Glock Grotesk Heavy"/>
                <a:cs typeface="Glock Grotesk Heavy"/>
                <a:sym typeface="Glock Grotesk Heavy"/>
              </a:rPr>
              <a:t>05</a:t>
            </a:r>
          </a:p>
        </p:txBody>
      </p:sp>
      <p:sp>
        <p:nvSpPr>
          <p:cNvPr id="20" name="TextBox 20"/>
          <p:cNvSpPr txBox="1"/>
          <p:nvPr/>
        </p:nvSpPr>
        <p:spPr>
          <a:xfrm>
            <a:off x="4398515" y="4655021"/>
            <a:ext cx="10970565" cy="333425"/>
          </a:xfrm>
          <a:prstGeom prst="rect">
            <a:avLst/>
          </a:prstGeom>
        </p:spPr>
        <p:txBody>
          <a:bodyPr lIns="0" tIns="0" rIns="0" bIns="0" rtlCol="0" anchor="t">
            <a:spAutoFit/>
          </a:bodyPr>
          <a:lstStyle/>
          <a:p>
            <a:pPr>
              <a:lnSpc>
                <a:spcPts val="2593"/>
              </a:lnSpc>
              <a:spcBef>
                <a:spcPct val="0"/>
              </a:spcBef>
            </a:pPr>
            <a:r>
              <a:rPr lang="en-US" sz="2000">
                <a:solidFill>
                  <a:srgbClr val="FFFFFF"/>
                </a:solidFill>
                <a:latin typeface="Glock Grotesk"/>
                <a:ea typeface="Glock Grotesk"/>
                <a:cs typeface="Glock Grotesk"/>
              </a:rPr>
              <a:t>Buy helpers to produce points passively!</a:t>
            </a:r>
          </a:p>
        </p:txBody>
      </p:sp>
      <p:sp>
        <p:nvSpPr>
          <p:cNvPr id="21" name="TextBox 21"/>
          <p:cNvSpPr txBox="1"/>
          <p:nvPr/>
        </p:nvSpPr>
        <p:spPr>
          <a:xfrm>
            <a:off x="4385776" y="5835126"/>
            <a:ext cx="10994974" cy="666849"/>
          </a:xfrm>
          <a:prstGeom prst="rect">
            <a:avLst/>
          </a:prstGeom>
        </p:spPr>
        <p:txBody>
          <a:bodyPr lIns="0" tIns="0" rIns="0" bIns="0" rtlCol="0" anchor="t">
            <a:spAutoFit/>
          </a:bodyPr>
          <a:lstStyle/>
          <a:p>
            <a:pPr>
              <a:lnSpc>
                <a:spcPts val="2593"/>
              </a:lnSpc>
              <a:spcBef>
                <a:spcPct val="0"/>
              </a:spcBef>
            </a:pPr>
            <a:r>
              <a:rPr lang="en-US" sz="2000">
                <a:solidFill>
                  <a:srgbClr val="FFFFFF"/>
                </a:solidFill>
                <a:latin typeface="Glock Grotesk"/>
              </a:rPr>
              <a:t>Buy new rockets and summon meteor showers to improve the amount of points  earned from clicking!</a:t>
            </a:r>
          </a:p>
        </p:txBody>
      </p:sp>
      <p:sp>
        <p:nvSpPr>
          <p:cNvPr id="22" name="TextBox 22"/>
          <p:cNvSpPr txBox="1"/>
          <p:nvPr/>
        </p:nvSpPr>
        <p:spPr>
          <a:xfrm>
            <a:off x="4407342" y="7087531"/>
            <a:ext cx="10994974" cy="333425"/>
          </a:xfrm>
          <a:prstGeom prst="rect">
            <a:avLst/>
          </a:prstGeom>
        </p:spPr>
        <p:txBody>
          <a:bodyPr lIns="0" tIns="0" rIns="0" bIns="0" rtlCol="0" anchor="t">
            <a:spAutoFit/>
          </a:bodyPr>
          <a:lstStyle/>
          <a:p>
            <a:pPr>
              <a:lnSpc>
                <a:spcPts val="2593"/>
              </a:lnSpc>
              <a:spcBef>
                <a:spcPct val="0"/>
              </a:spcBef>
            </a:pPr>
            <a:r>
              <a:rPr lang="en-US" sz="2000">
                <a:solidFill>
                  <a:srgbClr val="FFFFFF"/>
                </a:solidFill>
                <a:latin typeface="Glock Grotesk"/>
                <a:ea typeface="Glock Grotesk"/>
                <a:cs typeface="Glock Grotesk"/>
                <a:sym typeface="Glock Grotesk"/>
              </a:rPr>
              <a:t>Unlock new areas to change up the scenery!</a:t>
            </a:r>
            <a:endParaRPr lang="en-US" sz="2000" u="none">
              <a:solidFill>
                <a:srgbClr val="FFFFFF"/>
              </a:solidFill>
              <a:latin typeface="Glock Grotesk"/>
              <a:ea typeface="Glock Grotesk"/>
              <a:cs typeface="Glock Grotesk"/>
            </a:endParaRPr>
          </a:p>
        </p:txBody>
      </p:sp>
      <p:sp>
        <p:nvSpPr>
          <p:cNvPr id="23" name="TextBox 23"/>
          <p:cNvSpPr txBox="1"/>
          <p:nvPr/>
        </p:nvSpPr>
        <p:spPr>
          <a:xfrm>
            <a:off x="4428908" y="8164119"/>
            <a:ext cx="10994974" cy="333425"/>
          </a:xfrm>
          <a:prstGeom prst="rect">
            <a:avLst/>
          </a:prstGeom>
        </p:spPr>
        <p:txBody>
          <a:bodyPr lIns="0" tIns="0" rIns="0" bIns="0" rtlCol="0" anchor="t">
            <a:spAutoFit/>
          </a:bodyPr>
          <a:lstStyle/>
          <a:p>
            <a:pPr marL="0" lvl="0" indent="0" algn="l">
              <a:lnSpc>
                <a:spcPts val="2593"/>
              </a:lnSpc>
              <a:spcBef>
                <a:spcPct val="0"/>
              </a:spcBef>
            </a:pPr>
            <a:r>
              <a:rPr lang="en-US" sz="2000" u="none">
                <a:solidFill>
                  <a:srgbClr val="FFFFFF"/>
                </a:solidFill>
                <a:latin typeface="Glock Grotesk"/>
                <a:ea typeface="Glock Grotesk"/>
                <a:cs typeface="Glock Grotesk"/>
                <a:sym typeface="Glock Grotesk"/>
              </a:rPr>
              <a:t>Have fun!</a:t>
            </a:r>
            <a:endParaRPr lang="en-US" sz="2000" u="none">
              <a:solidFill>
                <a:srgbClr val="FFFFFF"/>
              </a:solidFill>
              <a:latin typeface="Glock Grotesk"/>
              <a:ea typeface="Glock Grotesk"/>
              <a:cs typeface="Glock Grotes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p:cNvGrpSpPr/>
        <p:nvPr/>
      </p:nvGrpSpPr>
      <p:grpSpPr>
        <a:xfrm>
          <a:off x="0" y="0"/>
          <a:ext cx="0" cy="0"/>
          <a:chOff x="0" y="0"/>
          <a:chExt cx="0" cy="0"/>
        </a:xfrm>
      </p:grpSpPr>
      <p:sp>
        <p:nvSpPr>
          <p:cNvPr id="2" name="Freeform 2"/>
          <p:cNvSpPr/>
          <p:nvPr/>
        </p:nvSpPr>
        <p:spPr>
          <a:xfrm flipV="1">
            <a:off x="712552" y="407366"/>
            <a:ext cx="16822045" cy="9472267"/>
          </a:xfrm>
          <a:custGeom>
            <a:avLst/>
            <a:gdLst/>
            <a:ahLst/>
            <a:cxnLst/>
            <a:rect l="l" t="t" r="r" b="b"/>
            <a:pathLst>
              <a:path w="16822045" h="9472267">
                <a:moveTo>
                  <a:pt x="0" y="9472268"/>
                </a:moveTo>
                <a:lnTo>
                  <a:pt x="16822044" y="9472268"/>
                </a:lnTo>
                <a:lnTo>
                  <a:pt x="16822044" y="0"/>
                </a:lnTo>
                <a:lnTo>
                  <a:pt x="0" y="0"/>
                </a:lnTo>
                <a:lnTo>
                  <a:pt x="0" y="947226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74107" y="628176"/>
            <a:ext cx="1800091" cy="284742"/>
          </a:xfrm>
          <a:custGeom>
            <a:avLst/>
            <a:gdLst/>
            <a:ahLst/>
            <a:cxnLst/>
            <a:rect l="l" t="t" r="r" b="b"/>
            <a:pathLst>
              <a:path w="1800091" h="284742">
                <a:moveTo>
                  <a:pt x="0" y="0"/>
                </a:moveTo>
                <a:lnTo>
                  <a:pt x="1800090" y="0"/>
                </a:lnTo>
                <a:lnTo>
                  <a:pt x="1800090" y="284741"/>
                </a:lnTo>
                <a:lnTo>
                  <a:pt x="0" y="2847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flipH="1">
            <a:off x="405827" y="8550944"/>
            <a:ext cx="1221494" cy="193218"/>
          </a:xfrm>
          <a:custGeom>
            <a:avLst/>
            <a:gdLst/>
            <a:ahLst/>
            <a:cxnLst/>
            <a:rect l="l" t="t" r="r" b="b"/>
            <a:pathLst>
              <a:path w="1221494" h="193218">
                <a:moveTo>
                  <a:pt x="1221495" y="0"/>
                </a:moveTo>
                <a:lnTo>
                  <a:pt x="0" y="0"/>
                </a:lnTo>
                <a:lnTo>
                  <a:pt x="0" y="193218"/>
                </a:lnTo>
                <a:lnTo>
                  <a:pt x="1221495" y="193218"/>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16625411" y="8550944"/>
            <a:ext cx="1221494" cy="193218"/>
          </a:xfrm>
          <a:custGeom>
            <a:avLst/>
            <a:gdLst/>
            <a:ahLst/>
            <a:cxnLst/>
            <a:rect l="l" t="t" r="r" b="b"/>
            <a:pathLst>
              <a:path w="1221494" h="193218">
                <a:moveTo>
                  <a:pt x="0" y="0"/>
                </a:moveTo>
                <a:lnTo>
                  <a:pt x="1221495" y="0"/>
                </a:lnTo>
                <a:lnTo>
                  <a:pt x="1221495" y="193218"/>
                </a:lnTo>
                <a:lnTo>
                  <a:pt x="0" y="193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H="1">
            <a:off x="14705704" y="628176"/>
            <a:ext cx="1800091" cy="284742"/>
          </a:xfrm>
          <a:custGeom>
            <a:avLst/>
            <a:gdLst/>
            <a:ahLst/>
            <a:cxnLst/>
            <a:rect l="l" t="t" r="r" b="b"/>
            <a:pathLst>
              <a:path w="1800091" h="284742">
                <a:moveTo>
                  <a:pt x="1800090" y="0"/>
                </a:moveTo>
                <a:lnTo>
                  <a:pt x="0" y="0"/>
                </a:lnTo>
                <a:lnTo>
                  <a:pt x="0" y="284741"/>
                </a:lnTo>
                <a:lnTo>
                  <a:pt x="1800090" y="284741"/>
                </a:lnTo>
                <a:lnTo>
                  <a:pt x="180009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4170987"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3837768"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p:cNvGrpSpPr/>
          <p:nvPr/>
        </p:nvGrpSpPr>
        <p:grpSpPr>
          <a:xfrm>
            <a:off x="1976425" y="1114193"/>
            <a:ext cx="2313944" cy="647330"/>
            <a:chOff x="0" y="0"/>
            <a:chExt cx="2179076" cy="609600"/>
          </a:xfrm>
        </p:grpSpPr>
        <p:sp>
          <p:nvSpPr>
            <p:cNvPr id="10" name="Freeform 10"/>
            <p:cNvSpPr/>
            <p:nvPr/>
          </p:nvSpPr>
          <p:spPr>
            <a:xfrm>
              <a:off x="0" y="0"/>
              <a:ext cx="2179076" cy="609600"/>
            </a:xfrm>
            <a:custGeom>
              <a:avLst/>
              <a:gdLst/>
              <a:ahLst/>
              <a:cxnLst/>
              <a:rect l="l" t="t" r="r" b="b"/>
              <a:pathLst>
                <a:path w="2179076" h="609600">
                  <a:moveTo>
                    <a:pt x="203200" y="0"/>
                  </a:moveTo>
                  <a:lnTo>
                    <a:pt x="2179076" y="0"/>
                  </a:lnTo>
                  <a:lnTo>
                    <a:pt x="1975876" y="609600"/>
                  </a:lnTo>
                  <a:lnTo>
                    <a:pt x="0" y="609600"/>
                  </a:lnTo>
                  <a:lnTo>
                    <a:pt x="203200" y="0"/>
                  </a:lnTo>
                  <a:close/>
                </a:path>
              </a:pathLst>
            </a:custGeom>
            <a:solidFill>
              <a:srgbClr val="000000">
                <a:alpha val="0"/>
              </a:srgbClr>
            </a:solidFill>
          </p:spPr>
        </p:sp>
        <p:sp>
          <p:nvSpPr>
            <p:cNvPr id="11" name="TextBox 11"/>
            <p:cNvSpPr txBox="1"/>
            <p:nvPr/>
          </p:nvSpPr>
          <p:spPr>
            <a:xfrm>
              <a:off x="101600" y="9525"/>
              <a:ext cx="1975876" cy="600075"/>
            </a:xfrm>
            <a:prstGeom prst="rect">
              <a:avLst/>
            </a:prstGeom>
          </p:spPr>
          <p:txBody>
            <a:bodyPr lIns="50800" tIns="50800" rIns="50800" bIns="50800" rtlCol="0" anchor="ctr"/>
            <a:lstStyle/>
            <a:p>
              <a:pPr algn="ctr">
                <a:lnSpc>
                  <a:spcPts val="2530"/>
                </a:lnSpc>
              </a:pPr>
              <a:endParaRPr/>
            </a:p>
          </p:txBody>
        </p:sp>
      </p:grpSp>
      <p:grpSp>
        <p:nvGrpSpPr>
          <p:cNvPr id="12" name="Group 12"/>
          <p:cNvGrpSpPr/>
          <p:nvPr/>
        </p:nvGrpSpPr>
        <p:grpSpPr>
          <a:xfrm>
            <a:off x="1092089" y="1392127"/>
            <a:ext cx="4122028" cy="641033"/>
            <a:chOff x="0" y="0"/>
            <a:chExt cx="2613270" cy="406400"/>
          </a:xfrm>
        </p:grpSpPr>
        <p:sp>
          <p:nvSpPr>
            <p:cNvPr id="13" name="Freeform 13"/>
            <p:cNvSpPr/>
            <p:nvPr/>
          </p:nvSpPr>
          <p:spPr>
            <a:xfrm>
              <a:off x="0" y="0"/>
              <a:ext cx="2613270" cy="406400"/>
            </a:xfrm>
            <a:custGeom>
              <a:avLst/>
              <a:gdLst/>
              <a:ahLst/>
              <a:cxnLst/>
              <a:rect l="l" t="t" r="r" b="b"/>
              <a:pathLst>
                <a:path w="2613270" h="406400">
                  <a:moveTo>
                    <a:pt x="2410070" y="0"/>
                  </a:moveTo>
                  <a:lnTo>
                    <a:pt x="203200" y="0"/>
                  </a:lnTo>
                  <a:lnTo>
                    <a:pt x="0" y="203200"/>
                  </a:lnTo>
                  <a:lnTo>
                    <a:pt x="203200" y="406400"/>
                  </a:lnTo>
                  <a:lnTo>
                    <a:pt x="2410070" y="406400"/>
                  </a:lnTo>
                  <a:lnTo>
                    <a:pt x="2613270" y="203200"/>
                  </a:lnTo>
                  <a:lnTo>
                    <a:pt x="2410070" y="0"/>
                  </a:lnTo>
                  <a:close/>
                </a:path>
              </a:pathLst>
            </a:custGeom>
            <a:solidFill>
              <a:srgbClr val="000000">
                <a:alpha val="0"/>
              </a:srgbClr>
            </a:solidFill>
            <a:ln w="19050" cap="sq">
              <a:solidFill>
                <a:srgbClr val="CF77FF"/>
              </a:solidFill>
              <a:prstDash val="solid"/>
              <a:miter/>
            </a:ln>
          </p:spPr>
        </p:sp>
        <p:sp>
          <p:nvSpPr>
            <p:cNvPr id="14" name="TextBox 14"/>
            <p:cNvSpPr txBox="1"/>
            <p:nvPr/>
          </p:nvSpPr>
          <p:spPr>
            <a:xfrm>
              <a:off x="152400" y="9525"/>
              <a:ext cx="2308470" cy="396875"/>
            </a:xfrm>
            <a:prstGeom prst="rect">
              <a:avLst/>
            </a:prstGeom>
          </p:spPr>
          <p:txBody>
            <a:bodyPr lIns="50800" tIns="50800" rIns="50800" bIns="50800" rtlCol="0" anchor="ctr"/>
            <a:lstStyle/>
            <a:p>
              <a:pPr algn="ctr">
                <a:lnSpc>
                  <a:spcPts val="2530"/>
                </a:lnSpc>
              </a:pPr>
              <a:endParaRPr/>
            </a:p>
          </p:txBody>
        </p:sp>
      </p:grpSp>
      <p:sp>
        <p:nvSpPr>
          <p:cNvPr id="15" name="Freeform 15"/>
          <p:cNvSpPr/>
          <p:nvPr/>
        </p:nvSpPr>
        <p:spPr>
          <a:xfrm>
            <a:off x="1389613" y="1648432"/>
            <a:ext cx="217535" cy="207252"/>
          </a:xfrm>
          <a:custGeom>
            <a:avLst/>
            <a:gdLst/>
            <a:ahLst/>
            <a:cxnLst/>
            <a:rect l="l" t="t" r="r" b="b"/>
            <a:pathLst>
              <a:path w="217535" h="207252">
                <a:moveTo>
                  <a:pt x="0" y="0"/>
                </a:moveTo>
                <a:lnTo>
                  <a:pt x="217536" y="0"/>
                </a:lnTo>
                <a:lnTo>
                  <a:pt x="217536" y="207251"/>
                </a:lnTo>
                <a:lnTo>
                  <a:pt x="0" y="2072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flipH="1">
            <a:off x="4580816" y="1648432"/>
            <a:ext cx="217535" cy="207252"/>
          </a:xfrm>
          <a:custGeom>
            <a:avLst/>
            <a:gdLst/>
            <a:ahLst/>
            <a:cxnLst/>
            <a:rect l="l" t="t" r="r" b="b"/>
            <a:pathLst>
              <a:path w="217535" h="207252">
                <a:moveTo>
                  <a:pt x="217536" y="0"/>
                </a:moveTo>
                <a:lnTo>
                  <a:pt x="0" y="0"/>
                </a:lnTo>
                <a:lnTo>
                  <a:pt x="0" y="207251"/>
                </a:lnTo>
                <a:lnTo>
                  <a:pt x="217536" y="207251"/>
                </a:lnTo>
                <a:lnTo>
                  <a:pt x="217536"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rot="-5400000" flipV="1">
            <a:off x="15036432" y="4108240"/>
            <a:ext cx="825900" cy="2442177"/>
          </a:xfrm>
          <a:custGeom>
            <a:avLst/>
            <a:gdLst/>
            <a:ahLst/>
            <a:cxnLst/>
            <a:rect l="l" t="t" r="r" b="b"/>
            <a:pathLst>
              <a:path w="825900" h="2442177">
                <a:moveTo>
                  <a:pt x="0" y="2442177"/>
                </a:moveTo>
                <a:lnTo>
                  <a:pt x="825900" y="2442177"/>
                </a:lnTo>
                <a:lnTo>
                  <a:pt x="825900" y="0"/>
                </a:lnTo>
                <a:lnTo>
                  <a:pt x="0" y="0"/>
                </a:lnTo>
                <a:lnTo>
                  <a:pt x="0" y="2442177"/>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p:cNvSpPr/>
          <p:nvPr/>
        </p:nvSpPr>
        <p:spPr>
          <a:xfrm rot="-5400000">
            <a:off x="8648783" y="1647764"/>
            <a:ext cx="990434" cy="990434"/>
          </a:xfrm>
          <a:custGeom>
            <a:avLst/>
            <a:gdLst/>
            <a:ahLst/>
            <a:cxnLst/>
            <a:rect l="l" t="t" r="r" b="b"/>
            <a:pathLst>
              <a:path w="990434" h="990434">
                <a:moveTo>
                  <a:pt x="0" y="0"/>
                </a:moveTo>
                <a:lnTo>
                  <a:pt x="990434" y="0"/>
                </a:lnTo>
                <a:lnTo>
                  <a:pt x="990434" y="990434"/>
                </a:lnTo>
                <a:lnTo>
                  <a:pt x="0" y="990434"/>
                </a:lnTo>
                <a:lnTo>
                  <a:pt x="0"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0" name="Freeform 20"/>
          <p:cNvSpPr/>
          <p:nvPr/>
        </p:nvSpPr>
        <p:spPr>
          <a:xfrm rot="-5400000" flipH="1">
            <a:off x="8648783" y="7399659"/>
            <a:ext cx="990434" cy="990434"/>
          </a:xfrm>
          <a:custGeom>
            <a:avLst/>
            <a:gdLst/>
            <a:ahLst/>
            <a:cxnLst/>
            <a:rect l="l" t="t" r="r" b="b"/>
            <a:pathLst>
              <a:path w="990434" h="990434">
                <a:moveTo>
                  <a:pt x="990434" y="0"/>
                </a:moveTo>
                <a:lnTo>
                  <a:pt x="0" y="0"/>
                </a:lnTo>
                <a:lnTo>
                  <a:pt x="0" y="990434"/>
                </a:lnTo>
                <a:lnTo>
                  <a:pt x="990434" y="990434"/>
                </a:lnTo>
                <a:lnTo>
                  <a:pt x="990434"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1" name="Freeform 21"/>
          <p:cNvSpPr/>
          <p:nvPr/>
        </p:nvSpPr>
        <p:spPr>
          <a:xfrm>
            <a:off x="7499093" y="1218155"/>
            <a:ext cx="3289814" cy="429609"/>
          </a:xfrm>
          <a:custGeom>
            <a:avLst/>
            <a:gdLst/>
            <a:ahLst/>
            <a:cxnLst/>
            <a:rect l="l" t="t" r="r" b="b"/>
            <a:pathLst>
              <a:path w="3289814" h="429609">
                <a:moveTo>
                  <a:pt x="0" y="0"/>
                </a:moveTo>
                <a:lnTo>
                  <a:pt x="3289814" y="0"/>
                </a:lnTo>
                <a:lnTo>
                  <a:pt x="3289814" y="429609"/>
                </a:lnTo>
                <a:lnTo>
                  <a:pt x="0" y="429609"/>
                </a:lnTo>
                <a:lnTo>
                  <a:pt x="0" y="0"/>
                </a:lnTo>
                <a:close/>
              </a:path>
            </a:pathLst>
          </a:custGeom>
          <a:blipFill>
            <a:blip r:embed="rId14">
              <a:extLst>
                <a:ext uri="{96DAC541-7B7A-43D3-8B79-37D633B846F1}">
                  <asvg:svgBlip xmlns:asvg="http://schemas.microsoft.com/office/drawing/2016/SVG/main" r:embed="rId15"/>
                </a:ext>
              </a:extLst>
            </a:blip>
            <a:stretch>
              <a:fillRect b="-384523"/>
            </a:stretch>
          </a:blipFill>
        </p:spPr>
      </p:sp>
      <p:sp>
        <p:nvSpPr>
          <p:cNvPr id="22" name="Freeform 22"/>
          <p:cNvSpPr/>
          <p:nvPr/>
        </p:nvSpPr>
        <p:spPr>
          <a:xfrm flipV="1">
            <a:off x="7499093" y="8603868"/>
            <a:ext cx="3289814" cy="429609"/>
          </a:xfrm>
          <a:custGeom>
            <a:avLst/>
            <a:gdLst/>
            <a:ahLst/>
            <a:cxnLst/>
            <a:rect l="l" t="t" r="r" b="b"/>
            <a:pathLst>
              <a:path w="3289814" h="429609">
                <a:moveTo>
                  <a:pt x="0" y="429609"/>
                </a:moveTo>
                <a:lnTo>
                  <a:pt x="3289814" y="429609"/>
                </a:lnTo>
                <a:lnTo>
                  <a:pt x="3289814" y="0"/>
                </a:lnTo>
                <a:lnTo>
                  <a:pt x="0" y="0"/>
                </a:lnTo>
                <a:lnTo>
                  <a:pt x="0" y="429609"/>
                </a:lnTo>
                <a:close/>
              </a:path>
            </a:pathLst>
          </a:custGeom>
          <a:blipFill>
            <a:blip r:embed="rId14">
              <a:extLst>
                <a:ext uri="{96DAC541-7B7A-43D3-8B79-37D633B846F1}">
                  <asvg:svgBlip xmlns:asvg="http://schemas.microsoft.com/office/drawing/2016/SVG/main" r:embed="rId15"/>
                </a:ext>
              </a:extLst>
            </a:blip>
            <a:stretch>
              <a:fillRect b="-384523"/>
            </a:stretch>
          </a:blipFill>
        </p:spPr>
      </p:sp>
      <p:pic>
        <p:nvPicPr>
          <p:cNvPr id="23" name="Picture 23"/>
          <p:cNvPicPr>
            <a:picLocks noChangeAspect="1"/>
          </p:cNvPicPr>
          <p:nvPr/>
        </p:nvPicPr>
        <p:blipFill>
          <a:blip r:embed="rId16"/>
          <a:srcRect/>
          <a:stretch>
            <a:fillRect/>
          </a:stretch>
        </p:blipFill>
        <p:spPr>
          <a:xfrm>
            <a:off x="2451123" y="8165270"/>
            <a:ext cx="223029" cy="224823"/>
          </a:xfrm>
          <a:prstGeom prst="rect">
            <a:avLst/>
          </a:prstGeom>
        </p:spPr>
      </p:pic>
      <p:pic>
        <p:nvPicPr>
          <p:cNvPr id="24" name="Picture 24"/>
          <p:cNvPicPr>
            <a:picLocks noChangeAspect="1"/>
          </p:cNvPicPr>
          <p:nvPr/>
        </p:nvPicPr>
        <p:blipFill>
          <a:blip r:embed="rId16"/>
          <a:srcRect/>
          <a:stretch>
            <a:fillRect/>
          </a:stretch>
        </p:blipFill>
        <p:spPr>
          <a:xfrm>
            <a:off x="15760985" y="2030569"/>
            <a:ext cx="223029" cy="224823"/>
          </a:xfrm>
          <a:prstGeom prst="rect">
            <a:avLst/>
          </a:prstGeom>
        </p:spPr>
      </p:pic>
      <p:sp>
        <p:nvSpPr>
          <p:cNvPr id="25" name="TextBox 25"/>
          <p:cNvSpPr txBox="1"/>
          <p:nvPr/>
        </p:nvSpPr>
        <p:spPr>
          <a:xfrm>
            <a:off x="2130038" y="1537143"/>
            <a:ext cx="2046130" cy="411651"/>
          </a:xfrm>
          <a:prstGeom prst="rect">
            <a:avLst/>
          </a:prstGeom>
        </p:spPr>
        <p:txBody>
          <a:bodyPr wrap="square" lIns="0" tIns="0" rIns="0" bIns="0" rtlCol="0" anchor="t">
            <a:spAutoFit/>
          </a:bodyPr>
          <a:lstStyle/>
          <a:p>
            <a:pPr algn="ctr">
              <a:lnSpc>
                <a:spcPts val="3522"/>
              </a:lnSpc>
              <a:spcBef>
                <a:spcPct val="0"/>
              </a:spcBef>
            </a:pPr>
            <a:r>
              <a:rPr lang="en-US" sz="1950" b="1" spc="385">
                <a:solidFill>
                  <a:srgbClr val="60FFE3"/>
                </a:solidFill>
                <a:latin typeface="Glock Grotesk Heavy"/>
                <a:cs typeface="Times New Roman"/>
              </a:rPr>
              <a:t>1</a:t>
            </a:r>
            <a:endParaRPr lang="en-US"/>
          </a:p>
        </p:txBody>
      </p:sp>
      <p:sp>
        <p:nvSpPr>
          <p:cNvPr id="26" name="TextBox 26"/>
          <p:cNvSpPr txBox="1"/>
          <p:nvPr/>
        </p:nvSpPr>
        <p:spPr>
          <a:xfrm>
            <a:off x="4448793" y="4614276"/>
            <a:ext cx="9388975" cy="1192634"/>
          </a:xfrm>
          <a:prstGeom prst="rect">
            <a:avLst/>
          </a:prstGeom>
        </p:spPr>
        <p:txBody>
          <a:bodyPr lIns="0" tIns="0" rIns="0" bIns="0" rtlCol="0" anchor="t">
            <a:spAutoFit/>
          </a:bodyPr>
          <a:lstStyle/>
          <a:p>
            <a:pPr marL="0" lvl="0" indent="0" algn="ctr">
              <a:lnSpc>
                <a:spcPts val="9277"/>
              </a:lnSpc>
              <a:spcBef>
                <a:spcPct val="0"/>
              </a:spcBef>
            </a:pPr>
            <a:endParaRPr lang="en-US" sz="7950" u="none">
              <a:solidFill>
                <a:srgbClr val="FFFFFF"/>
              </a:solidFill>
              <a:latin typeface="StopMotion"/>
              <a:ea typeface="StopMotion"/>
              <a:cs typeface="StopMotion"/>
            </a:endParaRPr>
          </a:p>
        </p:txBody>
      </p:sp>
      <p:pic>
        <p:nvPicPr>
          <p:cNvPr id="27" name="Picture 26" descr="A close up of a rocket&#10;&#10;AI-generated content may be incorrect.">
            <a:extLst>
              <a:ext uri="{FF2B5EF4-FFF2-40B4-BE49-F238E27FC236}">
                <a16:creationId xmlns:a16="http://schemas.microsoft.com/office/drawing/2014/main" id="{9DFE7163-E996-EFA7-A896-4C8ACBC1D1FD}"/>
              </a:ext>
            </a:extLst>
          </p:cNvPr>
          <p:cNvPicPr>
            <a:picLocks noChangeAspect="1"/>
          </p:cNvPicPr>
          <p:nvPr/>
        </p:nvPicPr>
        <p:blipFill>
          <a:blip r:embed="rId17"/>
          <a:stretch>
            <a:fillRect/>
          </a:stretch>
        </p:blipFill>
        <p:spPr>
          <a:xfrm>
            <a:off x="8044192" y="2238375"/>
            <a:ext cx="2711995" cy="5455526"/>
          </a:xfrm>
          <a:prstGeom prst="rect">
            <a:avLst/>
          </a:prstGeom>
        </p:spPr>
      </p:pic>
      <p:sp>
        <p:nvSpPr>
          <p:cNvPr id="31" name="TextBox 30">
            <a:extLst>
              <a:ext uri="{FF2B5EF4-FFF2-40B4-BE49-F238E27FC236}">
                <a16:creationId xmlns:a16="http://schemas.microsoft.com/office/drawing/2014/main" id="{ED4446E2-441F-6ED1-8C8C-B6F95704CEC1}"/>
              </a:ext>
            </a:extLst>
          </p:cNvPr>
          <p:cNvSpPr txBox="1"/>
          <p:nvPr/>
        </p:nvSpPr>
        <p:spPr>
          <a:xfrm>
            <a:off x="1103586" y="2561896"/>
            <a:ext cx="693682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F5F5F5"/>
                </a:solidFill>
                <a:latin typeface="Times New Roman"/>
                <a:ea typeface="Calibri"/>
                <a:cs typeface="Calibri"/>
              </a:rPr>
              <a:t>The button is centered in middle of the screen. It has a background image set to a rocket, which can be changed to different images rockets based on the rocket enhancement feature. There is flame animation beneath the rocket with 13 frames of flames. The button offers better accuracy of clicks than picture box or any other UI control.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a:extLst>
            <a:ext uri="{FF2B5EF4-FFF2-40B4-BE49-F238E27FC236}">
              <a16:creationId xmlns:a16="http://schemas.microsoft.com/office/drawing/2014/main" id="{C5137FAF-81E9-262A-8C87-655D588127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3E725ED-1007-F075-F63F-022E784C2F8C}"/>
              </a:ext>
            </a:extLst>
          </p:cNvPr>
          <p:cNvSpPr/>
          <p:nvPr/>
        </p:nvSpPr>
        <p:spPr>
          <a:xfrm flipV="1">
            <a:off x="712552" y="407366"/>
            <a:ext cx="16822045" cy="9472267"/>
          </a:xfrm>
          <a:custGeom>
            <a:avLst/>
            <a:gdLst/>
            <a:ahLst/>
            <a:cxnLst/>
            <a:rect l="l" t="t" r="r" b="b"/>
            <a:pathLst>
              <a:path w="16822045" h="9472267">
                <a:moveTo>
                  <a:pt x="0" y="9472268"/>
                </a:moveTo>
                <a:lnTo>
                  <a:pt x="16822044" y="9472268"/>
                </a:lnTo>
                <a:lnTo>
                  <a:pt x="16822044" y="0"/>
                </a:lnTo>
                <a:lnTo>
                  <a:pt x="0" y="0"/>
                </a:lnTo>
                <a:lnTo>
                  <a:pt x="0" y="947226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26DEEAB5-3FAF-5744-A230-4AF3549032AD}"/>
              </a:ext>
            </a:extLst>
          </p:cNvPr>
          <p:cNvSpPr/>
          <p:nvPr/>
        </p:nvSpPr>
        <p:spPr>
          <a:xfrm>
            <a:off x="1774107" y="628176"/>
            <a:ext cx="1800091" cy="284742"/>
          </a:xfrm>
          <a:custGeom>
            <a:avLst/>
            <a:gdLst/>
            <a:ahLst/>
            <a:cxnLst/>
            <a:rect l="l" t="t" r="r" b="b"/>
            <a:pathLst>
              <a:path w="1800091" h="284742">
                <a:moveTo>
                  <a:pt x="0" y="0"/>
                </a:moveTo>
                <a:lnTo>
                  <a:pt x="1800090" y="0"/>
                </a:lnTo>
                <a:lnTo>
                  <a:pt x="1800090" y="284741"/>
                </a:lnTo>
                <a:lnTo>
                  <a:pt x="0" y="2847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BB9FE745-252C-B819-25D5-63642AC5441F}"/>
              </a:ext>
            </a:extLst>
          </p:cNvPr>
          <p:cNvSpPr/>
          <p:nvPr/>
        </p:nvSpPr>
        <p:spPr>
          <a:xfrm rot="-5400000" flipH="1">
            <a:off x="405827" y="8550944"/>
            <a:ext cx="1221494" cy="193218"/>
          </a:xfrm>
          <a:custGeom>
            <a:avLst/>
            <a:gdLst/>
            <a:ahLst/>
            <a:cxnLst/>
            <a:rect l="l" t="t" r="r" b="b"/>
            <a:pathLst>
              <a:path w="1221494" h="193218">
                <a:moveTo>
                  <a:pt x="1221495" y="0"/>
                </a:moveTo>
                <a:lnTo>
                  <a:pt x="0" y="0"/>
                </a:lnTo>
                <a:lnTo>
                  <a:pt x="0" y="193218"/>
                </a:lnTo>
                <a:lnTo>
                  <a:pt x="1221495" y="193218"/>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33B21F9C-3FED-E14D-F3C6-3235754FBFF2}"/>
              </a:ext>
            </a:extLst>
          </p:cNvPr>
          <p:cNvSpPr/>
          <p:nvPr/>
        </p:nvSpPr>
        <p:spPr>
          <a:xfrm rot="-5400000">
            <a:off x="16625411" y="8550944"/>
            <a:ext cx="1221494" cy="193218"/>
          </a:xfrm>
          <a:custGeom>
            <a:avLst/>
            <a:gdLst/>
            <a:ahLst/>
            <a:cxnLst/>
            <a:rect l="l" t="t" r="r" b="b"/>
            <a:pathLst>
              <a:path w="1221494" h="193218">
                <a:moveTo>
                  <a:pt x="0" y="0"/>
                </a:moveTo>
                <a:lnTo>
                  <a:pt x="1221495" y="0"/>
                </a:lnTo>
                <a:lnTo>
                  <a:pt x="1221495" y="193218"/>
                </a:lnTo>
                <a:lnTo>
                  <a:pt x="0" y="193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FF2B5EF4-FFF2-40B4-BE49-F238E27FC236}">
                <a16:creationId xmlns:a16="http://schemas.microsoft.com/office/drawing/2014/main" id="{9602F0D2-BD39-E6CF-8B88-A1C837B23A37}"/>
              </a:ext>
            </a:extLst>
          </p:cNvPr>
          <p:cNvSpPr/>
          <p:nvPr/>
        </p:nvSpPr>
        <p:spPr>
          <a:xfrm flipH="1">
            <a:off x="14705704" y="628176"/>
            <a:ext cx="1800091" cy="284742"/>
          </a:xfrm>
          <a:custGeom>
            <a:avLst/>
            <a:gdLst/>
            <a:ahLst/>
            <a:cxnLst/>
            <a:rect l="l" t="t" r="r" b="b"/>
            <a:pathLst>
              <a:path w="1800091" h="284742">
                <a:moveTo>
                  <a:pt x="1800090" y="0"/>
                </a:moveTo>
                <a:lnTo>
                  <a:pt x="0" y="0"/>
                </a:lnTo>
                <a:lnTo>
                  <a:pt x="0" y="284741"/>
                </a:lnTo>
                <a:lnTo>
                  <a:pt x="1800090" y="284741"/>
                </a:lnTo>
                <a:lnTo>
                  <a:pt x="180009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a:extLst>
              <a:ext uri="{FF2B5EF4-FFF2-40B4-BE49-F238E27FC236}">
                <a16:creationId xmlns:a16="http://schemas.microsoft.com/office/drawing/2014/main" id="{DE4952A0-46F1-0C7A-D2A1-04EB69DB3F17}"/>
              </a:ext>
            </a:extLst>
          </p:cNvPr>
          <p:cNvSpPr/>
          <p:nvPr/>
        </p:nvSpPr>
        <p:spPr>
          <a:xfrm>
            <a:off x="4170987"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B0287E29-007A-F0DA-7F93-85C468713B59}"/>
              </a:ext>
            </a:extLst>
          </p:cNvPr>
          <p:cNvSpPr/>
          <p:nvPr/>
        </p:nvSpPr>
        <p:spPr>
          <a:xfrm>
            <a:off x="13837768"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a:extLst>
              <a:ext uri="{FF2B5EF4-FFF2-40B4-BE49-F238E27FC236}">
                <a16:creationId xmlns:a16="http://schemas.microsoft.com/office/drawing/2014/main" id="{686AAFFA-C9DB-0768-AE6E-B3E3C2964F64}"/>
              </a:ext>
            </a:extLst>
          </p:cNvPr>
          <p:cNvGrpSpPr/>
          <p:nvPr/>
        </p:nvGrpSpPr>
        <p:grpSpPr>
          <a:xfrm>
            <a:off x="1976425" y="1114193"/>
            <a:ext cx="2313944" cy="647330"/>
            <a:chOff x="0" y="0"/>
            <a:chExt cx="2179076" cy="609600"/>
          </a:xfrm>
        </p:grpSpPr>
        <p:sp>
          <p:nvSpPr>
            <p:cNvPr id="10" name="Freeform 10">
              <a:extLst>
                <a:ext uri="{FF2B5EF4-FFF2-40B4-BE49-F238E27FC236}">
                  <a16:creationId xmlns:a16="http://schemas.microsoft.com/office/drawing/2014/main" id="{D6B222FF-B3BC-E954-95CC-C6CD774BD5C6}"/>
                </a:ext>
              </a:extLst>
            </p:cNvPr>
            <p:cNvSpPr/>
            <p:nvPr/>
          </p:nvSpPr>
          <p:spPr>
            <a:xfrm>
              <a:off x="0" y="0"/>
              <a:ext cx="2179076" cy="609600"/>
            </a:xfrm>
            <a:custGeom>
              <a:avLst/>
              <a:gdLst/>
              <a:ahLst/>
              <a:cxnLst/>
              <a:rect l="l" t="t" r="r" b="b"/>
              <a:pathLst>
                <a:path w="2179076" h="609600">
                  <a:moveTo>
                    <a:pt x="203200" y="0"/>
                  </a:moveTo>
                  <a:lnTo>
                    <a:pt x="2179076" y="0"/>
                  </a:lnTo>
                  <a:lnTo>
                    <a:pt x="1975876" y="609600"/>
                  </a:lnTo>
                  <a:lnTo>
                    <a:pt x="0" y="609600"/>
                  </a:lnTo>
                  <a:lnTo>
                    <a:pt x="203200" y="0"/>
                  </a:lnTo>
                  <a:close/>
                </a:path>
              </a:pathLst>
            </a:custGeom>
            <a:solidFill>
              <a:srgbClr val="000000">
                <a:alpha val="0"/>
              </a:srgbClr>
            </a:solidFill>
          </p:spPr>
        </p:sp>
        <p:sp>
          <p:nvSpPr>
            <p:cNvPr id="11" name="TextBox 11">
              <a:extLst>
                <a:ext uri="{FF2B5EF4-FFF2-40B4-BE49-F238E27FC236}">
                  <a16:creationId xmlns:a16="http://schemas.microsoft.com/office/drawing/2014/main" id="{7F8EBCE9-EB99-9D69-BBA5-06A293C1057F}"/>
                </a:ext>
              </a:extLst>
            </p:cNvPr>
            <p:cNvSpPr txBox="1"/>
            <p:nvPr/>
          </p:nvSpPr>
          <p:spPr>
            <a:xfrm>
              <a:off x="101600" y="9525"/>
              <a:ext cx="1975876" cy="600075"/>
            </a:xfrm>
            <a:prstGeom prst="rect">
              <a:avLst/>
            </a:prstGeom>
          </p:spPr>
          <p:txBody>
            <a:bodyPr lIns="50800" tIns="50800" rIns="50800" bIns="50800" rtlCol="0" anchor="ctr"/>
            <a:lstStyle/>
            <a:p>
              <a:pPr algn="ctr">
                <a:lnSpc>
                  <a:spcPts val="2530"/>
                </a:lnSpc>
              </a:pPr>
              <a:endParaRPr/>
            </a:p>
          </p:txBody>
        </p:sp>
      </p:grpSp>
      <p:grpSp>
        <p:nvGrpSpPr>
          <p:cNvPr id="12" name="Group 12">
            <a:extLst>
              <a:ext uri="{FF2B5EF4-FFF2-40B4-BE49-F238E27FC236}">
                <a16:creationId xmlns:a16="http://schemas.microsoft.com/office/drawing/2014/main" id="{4802B1C9-9DF6-9925-8FF5-839161EA4880}"/>
              </a:ext>
            </a:extLst>
          </p:cNvPr>
          <p:cNvGrpSpPr/>
          <p:nvPr/>
        </p:nvGrpSpPr>
        <p:grpSpPr>
          <a:xfrm>
            <a:off x="1092089" y="1392127"/>
            <a:ext cx="4122028" cy="641033"/>
            <a:chOff x="0" y="0"/>
            <a:chExt cx="2613270" cy="406400"/>
          </a:xfrm>
        </p:grpSpPr>
        <p:sp>
          <p:nvSpPr>
            <p:cNvPr id="13" name="Freeform 13">
              <a:extLst>
                <a:ext uri="{FF2B5EF4-FFF2-40B4-BE49-F238E27FC236}">
                  <a16:creationId xmlns:a16="http://schemas.microsoft.com/office/drawing/2014/main" id="{D2C96E59-8F04-64D9-8B06-AABACEC9406C}"/>
                </a:ext>
              </a:extLst>
            </p:cNvPr>
            <p:cNvSpPr/>
            <p:nvPr/>
          </p:nvSpPr>
          <p:spPr>
            <a:xfrm>
              <a:off x="0" y="0"/>
              <a:ext cx="2613270" cy="406400"/>
            </a:xfrm>
            <a:custGeom>
              <a:avLst/>
              <a:gdLst/>
              <a:ahLst/>
              <a:cxnLst/>
              <a:rect l="l" t="t" r="r" b="b"/>
              <a:pathLst>
                <a:path w="2613270" h="406400">
                  <a:moveTo>
                    <a:pt x="2410070" y="0"/>
                  </a:moveTo>
                  <a:lnTo>
                    <a:pt x="203200" y="0"/>
                  </a:lnTo>
                  <a:lnTo>
                    <a:pt x="0" y="203200"/>
                  </a:lnTo>
                  <a:lnTo>
                    <a:pt x="203200" y="406400"/>
                  </a:lnTo>
                  <a:lnTo>
                    <a:pt x="2410070" y="406400"/>
                  </a:lnTo>
                  <a:lnTo>
                    <a:pt x="2613270" y="203200"/>
                  </a:lnTo>
                  <a:lnTo>
                    <a:pt x="2410070" y="0"/>
                  </a:lnTo>
                  <a:close/>
                </a:path>
              </a:pathLst>
            </a:custGeom>
            <a:solidFill>
              <a:srgbClr val="000000">
                <a:alpha val="0"/>
              </a:srgbClr>
            </a:solidFill>
            <a:ln w="19050" cap="sq">
              <a:solidFill>
                <a:srgbClr val="CF77FF"/>
              </a:solidFill>
              <a:prstDash val="solid"/>
              <a:miter/>
            </a:ln>
          </p:spPr>
        </p:sp>
        <p:sp>
          <p:nvSpPr>
            <p:cNvPr id="14" name="TextBox 14">
              <a:extLst>
                <a:ext uri="{FF2B5EF4-FFF2-40B4-BE49-F238E27FC236}">
                  <a16:creationId xmlns:a16="http://schemas.microsoft.com/office/drawing/2014/main" id="{2958147A-943F-3654-2F42-CDC91A59AD64}"/>
                </a:ext>
              </a:extLst>
            </p:cNvPr>
            <p:cNvSpPr txBox="1"/>
            <p:nvPr/>
          </p:nvSpPr>
          <p:spPr>
            <a:xfrm>
              <a:off x="152400" y="9525"/>
              <a:ext cx="2308470" cy="396875"/>
            </a:xfrm>
            <a:prstGeom prst="rect">
              <a:avLst/>
            </a:prstGeom>
          </p:spPr>
          <p:txBody>
            <a:bodyPr lIns="50800" tIns="50800" rIns="50800" bIns="50800" rtlCol="0" anchor="ctr"/>
            <a:lstStyle/>
            <a:p>
              <a:pPr algn="ctr">
                <a:lnSpc>
                  <a:spcPts val="2530"/>
                </a:lnSpc>
              </a:pPr>
              <a:endParaRPr/>
            </a:p>
          </p:txBody>
        </p:sp>
      </p:grpSp>
      <p:sp>
        <p:nvSpPr>
          <p:cNvPr id="15" name="Freeform 15">
            <a:extLst>
              <a:ext uri="{FF2B5EF4-FFF2-40B4-BE49-F238E27FC236}">
                <a16:creationId xmlns:a16="http://schemas.microsoft.com/office/drawing/2014/main" id="{2181DA8A-7518-BDAD-EAC5-E3D73F9AA3E4}"/>
              </a:ext>
            </a:extLst>
          </p:cNvPr>
          <p:cNvSpPr/>
          <p:nvPr/>
        </p:nvSpPr>
        <p:spPr>
          <a:xfrm>
            <a:off x="1389613" y="1648432"/>
            <a:ext cx="217535" cy="207252"/>
          </a:xfrm>
          <a:custGeom>
            <a:avLst/>
            <a:gdLst/>
            <a:ahLst/>
            <a:cxnLst/>
            <a:rect l="l" t="t" r="r" b="b"/>
            <a:pathLst>
              <a:path w="217535" h="207252">
                <a:moveTo>
                  <a:pt x="0" y="0"/>
                </a:moveTo>
                <a:lnTo>
                  <a:pt x="217536" y="0"/>
                </a:lnTo>
                <a:lnTo>
                  <a:pt x="217536" y="207251"/>
                </a:lnTo>
                <a:lnTo>
                  <a:pt x="0" y="2072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a:extLst>
              <a:ext uri="{FF2B5EF4-FFF2-40B4-BE49-F238E27FC236}">
                <a16:creationId xmlns:a16="http://schemas.microsoft.com/office/drawing/2014/main" id="{7F05EF2B-EE3F-851D-2C81-7D7556B155ED}"/>
              </a:ext>
            </a:extLst>
          </p:cNvPr>
          <p:cNvSpPr/>
          <p:nvPr/>
        </p:nvSpPr>
        <p:spPr>
          <a:xfrm flipH="1">
            <a:off x="4580816" y="1648432"/>
            <a:ext cx="217535" cy="207252"/>
          </a:xfrm>
          <a:custGeom>
            <a:avLst/>
            <a:gdLst/>
            <a:ahLst/>
            <a:cxnLst/>
            <a:rect l="l" t="t" r="r" b="b"/>
            <a:pathLst>
              <a:path w="217535" h="207252">
                <a:moveTo>
                  <a:pt x="217536" y="0"/>
                </a:moveTo>
                <a:lnTo>
                  <a:pt x="0" y="0"/>
                </a:lnTo>
                <a:lnTo>
                  <a:pt x="0" y="207251"/>
                </a:lnTo>
                <a:lnTo>
                  <a:pt x="217536" y="207251"/>
                </a:lnTo>
                <a:lnTo>
                  <a:pt x="217536"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a:extLst>
              <a:ext uri="{FF2B5EF4-FFF2-40B4-BE49-F238E27FC236}">
                <a16:creationId xmlns:a16="http://schemas.microsoft.com/office/drawing/2014/main" id="{6D513E9B-29CA-A068-4DA6-DE6179F76058}"/>
              </a:ext>
            </a:extLst>
          </p:cNvPr>
          <p:cNvSpPr/>
          <p:nvPr/>
        </p:nvSpPr>
        <p:spPr>
          <a:xfrm rot="-5400000" flipV="1">
            <a:off x="15036432" y="4108240"/>
            <a:ext cx="825900" cy="2442177"/>
          </a:xfrm>
          <a:custGeom>
            <a:avLst/>
            <a:gdLst/>
            <a:ahLst/>
            <a:cxnLst/>
            <a:rect l="l" t="t" r="r" b="b"/>
            <a:pathLst>
              <a:path w="825900" h="2442177">
                <a:moveTo>
                  <a:pt x="0" y="2442177"/>
                </a:moveTo>
                <a:lnTo>
                  <a:pt x="825900" y="2442177"/>
                </a:lnTo>
                <a:lnTo>
                  <a:pt x="825900" y="0"/>
                </a:lnTo>
                <a:lnTo>
                  <a:pt x="0" y="0"/>
                </a:lnTo>
                <a:lnTo>
                  <a:pt x="0" y="2442177"/>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a:extLst>
              <a:ext uri="{FF2B5EF4-FFF2-40B4-BE49-F238E27FC236}">
                <a16:creationId xmlns:a16="http://schemas.microsoft.com/office/drawing/2014/main" id="{E36EE22A-20EA-40F0-52D6-9F95B60AD507}"/>
              </a:ext>
            </a:extLst>
          </p:cNvPr>
          <p:cNvSpPr/>
          <p:nvPr/>
        </p:nvSpPr>
        <p:spPr>
          <a:xfrm rot="-5400000">
            <a:off x="8648783" y="1647764"/>
            <a:ext cx="990434" cy="990434"/>
          </a:xfrm>
          <a:custGeom>
            <a:avLst/>
            <a:gdLst/>
            <a:ahLst/>
            <a:cxnLst/>
            <a:rect l="l" t="t" r="r" b="b"/>
            <a:pathLst>
              <a:path w="990434" h="990434">
                <a:moveTo>
                  <a:pt x="0" y="0"/>
                </a:moveTo>
                <a:lnTo>
                  <a:pt x="990434" y="0"/>
                </a:lnTo>
                <a:lnTo>
                  <a:pt x="990434" y="990434"/>
                </a:lnTo>
                <a:lnTo>
                  <a:pt x="0" y="990434"/>
                </a:lnTo>
                <a:lnTo>
                  <a:pt x="0"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0" name="Freeform 20">
            <a:extLst>
              <a:ext uri="{FF2B5EF4-FFF2-40B4-BE49-F238E27FC236}">
                <a16:creationId xmlns:a16="http://schemas.microsoft.com/office/drawing/2014/main" id="{70802229-D145-AA88-58FC-18E9222790E7}"/>
              </a:ext>
            </a:extLst>
          </p:cNvPr>
          <p:cNvSpPr/>
          <p:nvPr/>
        </p:nvSpPr>
        <p:spPr>
          <a:xfrm rot="-5400000" flipH="1">
            <a:off x="8648783" y="7399659"/>
            <a:ext cx="990434" cy="990434"/>
          </a:xfrm>
          <a:custGeom>
            <a:avLst/>
            <a:gdLst/>
            <a:ahLst/>
            <a:cxnLst/>
            <a:rect l="l" t="t" r="r" b="b"/>
            <a:pathLst>
              <a:path w="990434" h="990434">
                <a:moveTo>
                  <a:pt x="990434" y="0"/>
                </a:moveTo>
                <a:lnTo>
                  <a:pt x="0" y="0"/>
                </a:lnTo>
                <a:lnTo>
                  <a:pt x="0" y="990434"/>
                </a:lnTo>
                <a:lnTo>
                  <a:pt x="990434" y="990434"/>
                </a:lnTo>
                <a:lnTo>
                  <a:pt x="990434"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1" name="Freeform 21">
            <a:extLst>
              <a:ext uri="{FF2B5EF4-FFF2-40B4-BE49-F238E27FC236}">
                <a16:creationId xmlns:a16="http://schemas.microsoft.com/office/drawing/2014/main" id="{252EF49B-A763-8968-9F44-C140CE8AD982}"/>
              </a:ext>
            </a:extLst>
          </p:cNvPr>
          <p:cNvSpPr/>
          <p:nvPr/>
        </p:nvSpPr>
        <p:spPr>
          <a:xfrm>
            <a:off x="7499093" y="1218155"/>
            <a:ext cx="3289814" cy="429609"/>
          </a:xfrm>
          <a:custGeom>
            <a:avLst/>
            <a:gdLst/>
            <a:ahLst/>
            <a:cxnLst/>
            <a:rect l="l" t="t" r="r" b="b"/>
            <a:pathLst>
              <a:path w="3289814" h="429609">
                <a:moveTo>
                  <a:pt x="0" y="0"/>
                </a:moveTo>
                <a:lnTo>
                  <a:pt x="3289814" y="0"/>
                </a:lnTo>
                <a:lnTo>
                  <a:pt x="3289814" y="429609"/>
                </a:lnTo>
                <a:lnTo>
                  <a:pt x="0" y="429609"/>
                </a:lnTo>
                <a:lnTo>
                  <a:pt x="0" y="0"/>
                </a:lnTo>
                <a:close/>
              </a:path>
            </a:pathLst>
          </a:custGeom>
          <a:blipFill>
            <a:blip r:embed="rId14">
              <a:extLst>
                <a:ext uri="{96DAC541-7B7A-43D3-8B79-37D633B846F1}">
                  <asvg:svgBlip xmlns:asvg="http://schemas.microsoft.com/office/drawing/2016/SVG/main" r:embed="rId15"/>
                </a:ext>
              </a:extLst>
            </a:blip>
            <a:stretch>
              <a:fillRect b="-384523"/>
            </a:stretch>
          </a:blipFill>
        </p:spPr>
      </p:sp>
      <p:sp>
        <p:nvSpPr>
          <p:cNvPr id="22" name="Freeform 22">
            <a:extLst>
              <a:ext uri="{FF2B5EF4-FFF2-40B4-BE49-F238E27FC236}">
                <a16:creationId xmlns:a16="http://schemas.microsoft.com/office/drawing/2014/main" id="{C5E86C84-20F9-6957-4F81-2FC45419B873}"/>
              </a:ext>
            </a:extLst>
          </p:cNvPr>
          <p:cNvSpPr/>
          <p:nvPr/>
        </p:nvSpPr>
        <p:spPr>
          <a:xfrm flipV="1">
            <a:off x="7499093" y="8603868"/>
            <a:ext cx="3289814" cy="429609"/>
          </a:xfrm>
          <a:custGeom>
            <a:avLst/>
            <a:gdLst/>
            <a:ahLst/>
            <a:cxnLst/>
            <a:rect l="l" t="t" r="r" b="b"/>
            <a:pathLst>
              <a:path w="3289814" h="429609">
                <a:moveTo>
                  <a:pt x="0" y="429609"/>
                </a:moveTo>
                <a:lnTo>
                  <a:pt x="3289814" y="429609"/>
                </a:lnTo>
                <a:lnTo>
                  <a:pt x="3289814" y="0"/>
                </a:lnTo>
                <a:lnTo>
                  <a:pt x="0" y="0"/>
                </a:lnTo>
                <a:lnTo>
                  <a:pt x="0" y="429609"/>
                </a:lnTo>
                <a:close/>
              </a:path>
            </a:pathLst>
          </a:custGeom>
          <a:blipFill>
            <a:blip r:embed="rId14">
              <a:extLst>
                <a:ext uri="{96DAC541-7B7A-43D3-8B79-37D633B846F1}">
                  <asvg:svgBlip xmlns:asvg="http://schemas.microsoft.com/office/drawing/2016/SVG/main" r:embed="rId15"/>
                </a:ext>
              </a:extLst>
            </a:blip>
            <a:stretch>
              <a:fillRect b="-384523"/>
            </a:stretch>
          </a:blipFill>
        </p:spPr>
      </p:sp>
      <p:pic>
        <p:nvPicPr>
          <p:cNvPr id="23" name="Picture 23">
            <a:extLst>
              <a:ext uri="{FF2B5EF4-FFF2-40B4-BE49-F238E27FC236}">
                <a16:creationId xmlns:a16="http://schemas.microsoft.com/office/drawing/2014/main" id="{50E9E6EC-DB44-FF5A-AEC6-385653B17F1E}"/>
              </a:ext>
            </a:extLst>
          </p:cNvPr>
          <p:cNvPicPr>
            <a:picLocks noChangeAspect="1"/>
          </p:cNvPicPr>
          <p:nvPr/>
        </p:nvPicPr>
        <p:blipFill>
          <a:blip r:embed="rId16"/>
          <a:srcRect/>
          <a:stretch>
            <a:fillRect/>
          </a:stretch>
        </p:blipFill>
        <p:spPr>
          <a:xfrm>
            <a:off x="2451123" y="8165270"/>
            <a:ext cx="223029" cy="224823"/>
          </a:xfrm>
          <a:prstGeom prst="rect">
            <a:avLst/>
          </a:prstGeom>
        </p:spPr>
      </p:pic>
      <p:pic>
        <p:nvPicPr>
          <p:cNvPr id="24" name="Picture 24">
            <a:extLst>
              <a:ext uri="{FF2B5EF4-FFF2-40B4-BE49-F238E27FC236}">
                <a16:creationId xmlns:a16="http://schemas.microsoft.com/office/drawing/2014/main" id="{4CE78380-1822-8DA9-F049-13854CFFCDA2}"/>
              </a:ext>
            </a:extLst>
          </p:cNvPr>
          <p:cNvPicPr>
            <a:picLocks noChangeAspect="1"/>
          </p:cNvPicPr>
          <p:nvPr/>
        </p:nvPicPr>
        <p:blipFill>
          <a:blip r:embed="rId16"/>
          <a:srcRect/>
          <a:stretch>
            <a:fillRect/>
          </a:stretch>
        </p:blipFill>
        <p:spPr>
          <a:xfrm>
            <a:off x="15760985" y="2030569"/>
            <a:ext cx="223029" cy="224823"/>
          </a:xfrm>
          <a:prstGeom prst="rect">
            <a:avLst/>
          </a:prstGeom>
        </p:spPr>
      </p:pic>
      <p:sp>
        <p:nvSpPr>
          <p:cNvPr id="25" name="TextBox 25">
            <a:extLst>
              <a:ext uri="{FF2B5EF4-FFF2-40B4-BE49-F238E27FC236}">
                <a16:creationId xmlns:a16="http://schemas.microsoft.com/office/drawing/2014/main" id="{FB58DAC9-2D2E-2B2A-EDDB-CCADE60E40E8}"/>
              </a:ext>
            </a:extLst>
          </p:cNvPr>
          <p:cNvSpPr txBox="1"/>
          <p:nvPr/>
        </p:nvSpPr>
        <p:spPr>
          <a:xfrm>
            <a:off x="2130038" y="1537143"/>
            <a:ext cx="2046130" cy="411651"/>
          </a:xfrm>
          <a:prstGeom prst="rect">
            <a:avLst/>
          </a:prstGeom>
        </p:spPr>
        <p:txBody>
          <a:bodyPr wrap="square" lIns="0" tIns="0" rIns="0" bIns="0" rtlCol="0" anchor="t">
            <a:spAutoFit/>
          </a:bodyPr>
          <a:lstStyle/>
          <a:p>
            <a:pPr algn="ctr">
              <a:lnSpc>
                <a:spcPts val="3522"/>
              </a:lnSpc>
              <a:spcBef>
                <a:spcPct val="0"/>
              </a:spcBef>
            </a:pPr>
            <a:r>
              <a:rPr lang="en-US" sz="1950" b="1" spc="385">
                <a:solidFill>
                  <a:srgbClr val="60FFE3"/>
                </a:solidFill>
                <a:latin typeface="Glock Grotesk Heavy"/>
                <a:cs typeface="Times New Roman"/>
              </a:rPr>
              <a:t>2</a:t>
            </a:r>
          </a:p>
        </p:txBody>
      </p:sp>
      <p:sp>
        <p:nvSpPr>
          <p:cNvPr id="26" name="TextBox 26">
            <a:extLst>
              <a:ext uri="{FF2B5EF4-FFF2-40B4-BE49-F238E27FC236}">
                <a16:creationId xmlns:a16="http://schemas.microsoft.com/office/drawing/2014/main" id="{56F27F99-4678-CC51-5825-0B950A5CAE0B}"/>
              </a:ext>
            </a:extLst>
          </p:cNvPr>
          <p:cNvSpPr txBox="1"/>
          <p:nvPr/>
        </p:nvSpPr>
        <p:spPr>
          <a:xfrm>
            <a:off x="4448793" y="4614276"/>
            <a:ext cx="9388975" cy="1192634"/>
          </a:xfrm>
          <a:prstGeom prst="rect">
            <a:avLst/>
          </a:prstGeom>
        </p:spPr>
        <p:txBody>
          <a:bodyPr lIns="0" tIns="0" rIns="0" bIns="0" rtlCol="0" anchor="t">
            <a:spAutoFit/>
          </a:bodyPr>
          <a:lstStyle/>
          <a:p>
            <a:pPr marL="0" lvl="0" indent="0" algn="ctr">
              <a:lnSpc>
                <a:spcPts val="9277"/>
              </a:lnSpc>
              <a:spcBef>
                <a:spcPct val="0"/>
              </a:spcBef>
            </a:pPr>
            <a:endParaRPr lang="en-US" sz="7950" u="none">
              <a:solidFill>
                <a:srgbClr val="FFFFFF"/>
              </a:solidFill>
              <a:latin typeface="StopMotion"/>
              <a:ea typeface="StopMotion"/>
              <a:cs typeface="StopMotion"/>
            </a:endParaRPr>
          </a:p>
        </p:txBody>
      </p:sp>
      <p:sp>
        <p:nvSpPr>
          <p:cNvPr id="31" name="TextBox 30">
            <a:extLst>
              <a:ext uri="{FF2B5EF4-FFF2-40B4-BE49-F238E27FC236}">
                <a16:creationId xmlns:a16="http://schemas.microsoft.com/office/drawing/2014/main" id="{F05E9F32-D997-7D15-ED65-3E5A17705BA1}"/>
              </a:ext>
            </a:extLst>
          </p:cNvPr>
          <p:cNvSpPr txBox="1"/>
          <p:nvPr/>
        </p:nvSpPr>
        <p:spPr>
          <a:xfrm>
            <a:off x="1103586" y="2561896"/>
            <a:ext cx="693682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F5F5F5"/>
                </a:solidFill>
                <a:latin typeface="Times New Roman"/>
                <a:ea typeface="Calibri"/>
                <a:cs typeface="Calibri"/>
              </a:rPr>
              <a:t>Helpers are </a:t>
            </a:r>
            <a:r>
              <a:rPr lang="en-US" sz="3000">
                <a:solidFill>
                  <a:srgbClr val="F5F5F5"/>
                </a:solidFill>
                <a:latin typeface="Times New Roman"/>
                <a:ea typeface="+mn-lt"/>
                <a:cs typeface="+mn-lt"/>
              </a:rPr>
              <a:t>o</a:t>
            </a:r>
            <a:r>
              <a:rPr lang="en-US" sz="3000">
                <a:solidFill>
                  <a:srgbClr val="F5F5F5"/>
                </a:solidFill>
                <a:ea typeface="+mn-lt"/>
                <a:cs typeface="+mn-lt"/>
              </a:rPr>
              <a:t>n the right-hand side of the screen. They can be purchased via points earned in game which produce passive points. There are three types of helpers with there are names in label and different costs. After each successful purchase of a helper that helper's cost increases by 1.25. The points update in real-time with the timer UI.</a:t>
            </a:r>
            <a:endParaRPr lang="en-US" sz="3000">
              <a:solidFill>
                <a:srgbClr val="F5F5F5"/>
              </a:solidFill>
              <a:latin typeface="Times New Roman"/>
              <a:ea typeface="Calibri"/>
              <a:cs typeface="Calibri"/>
            </a:endParaRPr>
          </a:p>
        </p:txBody>
      </p:sp>
      <p:pic>
        <p:nvPicPr>
          <p:cNvPr id="30" name="Picture 29" descr="A screenshot of a game&#10;&#10;AI-generated content may be incorrect.">
            <a:extLst>
              <a:ext uri="{FF2B5EF4-FFF2-40B4-BE49-F238E27FC236}">
                <a16:creationId xmlns:a16="http://schemas.microsoft.com/office/drawing/2014/main" id="{636A66A3-009D-4CA3-D70B-715FAC640CBD}"/>
              </a:ext>
            </a:extLst>
          </p:cNvPr>
          <p:cNvPicPr>
            <a:picLocks noChangeAspect="1"/>
          </p:cNvPicPr>
          <p:nvPr/>
        </p:nvPicPr>
        <p:blipFill>
          <a:blip r:embed="rId17"/>
          <a:stretch>
            <a:fillRect/>
          </a:stretch>
        </p:blipFill>
        <p:spPr>
          <a:xfrm>
            <a:off x="7869128" y="2254963"/>
            <a:ext cx="2884761" cy="5461764"/>
          </a:xfrm>
          <a:prstGeom prst="rect">
            <a:avLst/>
          </a:prstGeom>
        </p:spPr>
      </p:pic>
    </p:spTree>
    <p:extLst>
      <p:ext uri="{BB962C8B-B14F-4D97-AF65-F5344CB8AC3E}">
        <p14:creationId xmlns:p14="http://schemas.microsoft.com/office/powerpoint/2010/main" val="3264639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a:extLst>
            <a:ext uri="{FF2B5EF4-FFF2-40B4-BE49-F238E27FC236}">
              <a16:creationId xmlns:a16="http://schemas.microsoft.com/office/drawing/2014/main" id="{F9580FB5-8EA0-A9E8-BDF2-37F21524913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B3D7DF-4658-D08F-5922-5459765AD167}"/>
              </a:ext>
            </a:extLst>
          </p:cNvPr>
          <p:cNvSpPr/>
          <p:nvPr/>
        </p:nvSpPr>
        <p:spPr>
          <a:xfrm flipV="1">
            <a:off x="712552" y="407366"/>
            <a:ext cx="16822045" cy="9472267"/>
          </a:xfrm>
          <a:custGeom>
            <a:avLst/>
            <a:gdLst/>
            <a:ahLst/>
            <a:cxnLst/>
            <a:rect l="l" t="t" r="r" b="b"/>
            <a:pathLst>
              <a:path w="16822045" h="9472267">
                <a:moveTo>
                  <a:pt x="0" y="9472268"/>
                </a:moveTo>
                <a:lnTo>
                  <a:pt x="16822044" y="9472268"/>
                </a:lnTo>
                <a:lnTo>
                  <a:pt x="16822044" y="0"/>
                </a:lnTo>
                <a:lnTo>
                  <a:pt x="0" y="0"/>
                </a:lnTo>
                <a:lnTo>
                  <a:pt x="0" y="947226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029503F3-56BF-AE95-2622-D27E98B9DD5C}"/>
              </a:ext>
            </a:extLst>
          </p:cNvPr>
          <p:cNvSpPr/>
          <p:nvPr/>
        </p:nvSpPr>
        <p:spPr>
          <a:xfrm>
            <a:off x="1774107" y="628176"/>
            <a:ext cx="1800091" cy="284742"/>
          </a:xfrm>
          <a:custGeom>
            <a:avLst/>
            <a:gdLst/>
            <a:ahLst/>
            <a:cxnLst/>
            <a:rect l="l" t="t" r="r" b="b"/>
            <a:pathLst>
              <a:path w="1800091" h="284742">
                <a:moveTo>
                  <a:pt x="0" y="0"/>
                </a:moveTo>
                <a:lnTo>
                  <a:pt x="1800090" y="0"/>
                </a:lnTo>
                <a:lnTo>
                  <a:pt x="1800090" y="284741"/>
                </a:lnTo>
                <a:lnTo>
                  <a:pt x="0" y="2847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4E978C17-1131-0B4D-887A-BF8AD906A360}"/>
              </a:ext>
            </a:extLst>
          </p:cNvPr>
          <p:cNvSpPr/>
          <p:nvPr/>
        </p:nvSpPr>
        <p:spPr>
          <a:xfrm rot="-5400000" flipH="1">
            <a:off x="405827" y="8550944"/>
            <a:ext cx="1221494" cy="193218"/>
          </a:xfrm>
          <a:custGeom>
            <a:avLst/>
            <a:gdLst/>
            <a:ahLst/>
            <a:cxnLst/>
            <a:rect l="l" t="t" r="r" b="b"/>
            <a:pathLst>
              <a:path w="1221494" h="193218">
                <a:moveTo>
                  <a:pt x="1221495" y="0"/>
                </a:moveTo>
                <a:lnTo>
                  <a:pt x="0" y="0"/>
                </a:lnTo>
                <a:lnTo>
                  <a:pt x="0" y="193218"/>
                </a:lnTo>
                <a:lnTo>
                  <a:pt x="1221495" y="193218"/>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0F8C0034-6CFC-E5EA-5F1E-F4389D0CDE11}"/>
              </a:ext>
            </a:extLst>
          </p:cNvPr>
          <p:cNvSpPr/>
          <p:nvPr/>
        </p:nvSpPr>
        <p:spPr>
          <a:xfrm rot="-5400000">
            <a:off x="16625411" y="8550944"/>
            <a:ext cx="1221494" cy="193218"/>
          </a:xfrm>
          <a:custGeom>
            <a:avLst/>
            <a:gdLst/>
            <a:ahLst/>
            <a:cxnLst/>
            <a:rect l="l" t="t" r="r" b="b"/>
            <a:pathLst>
              <a:path w="1221494" h="193218">
                <a:moveTo>
                  <a:pt x="0" y="0"/>
                </a:moveTo>
                <a:lnTo>
                  <a:pt x="1221495" y="0"/>
                </a:lnTo>
                <a:lnTo>
                  <a:pt x="1221495" y="193218"/>
                </a:lnTo>
                <a:lnTo>
                  <a:pt x="0" y="193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FF2B5EF4-FFF2-40B4-BE49-F238E27FC236}">
                <a16:creationId xmlns:a16="http://schemas.microsoft.com/office/drawing/2014/main" id="{0B38C1FF-E3B7-B640-5082-06E3A8AEC1FD}"/>
              </a:ext>
            </a:extLst>
          </p:cNvPr>
          <p:cNvSpPr/>
          <p:nvPr/>
        </p:nvSpPr>
        <p:spPr>
          <a:xfrm flipH="1">
            <a:off x="14705704" y="628176"/>
            <a:ext cx="1800091" cy="284742"/>
          </a:xfrm>
          <a:custGeom>
            <a:avLst/>
            <a:gdLst/>
            <a:ahLst/>
            <a:cxnLst/>
            <a:rect l="l" t="t" r="r" b="b"/>
            <a:pathLst>
              <a:path w="1800091" h="284742">
                <a:moveTo>
                  <a:pt x="1800090" y="0"/>
                </a:moveTo>
                <a:lnTo>
                  <a:pt x="0" y="0"/>
                </a:lnTo>
                <a:lnTo>
                  <a:pt x="0" y="284741"/>
                </a:lnTo>
                <a:lnTo>
                  <a:pt x="1800090" y="284741"/>
                </a:lnTo>
                <a:lnTo>
                  <a:pt x="180009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a:extLst>
              <a:ext uri="{FF2B5EF4-FFF2-40B4-BE49-F238E27FC236}">
                <a16:creationId xmlns:a16="http://schemas.microsoft.com/office/drawing/2014/main" id="{915B8C3F-3C12-639B-52E4-09838A1277D0}"/>
              </a:ext>
            </a:extLst>
          </p:cNvPr>
          <p:cNvSpPr/>
          <p:nvPr/>
        </p:nvSpPr>
        <p:spPr>
          <a:xfrm>
            <a:off x="4170987"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67A24BC2-BFA0-4D40-4BFB-C01C02B6EDD6}"/>
              </a:ext>
            </a:extLst>
          </p:cNvPr>
          <p:cNvSpPr/>
          <p:nvPr/>
        </p:nvSpPr>
        <p:spPr>
          <a:xfrm>
            <a:off x="13837768"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a:extLst>
              <a:ext uri="{FF2B5EF4-FFF2-40B4-BE49-F238E27FC236}">
                <a16:creationId xmlns:a16="http://schemas.microsoft.com/office/drawing/2014/main" id="{59E53BD6-1D9B-868B-0074-93E409CDCB9A}"/>
              </a:ext>
            </a:extLst>
          </p:cNvPr>
          <p:cNvGrpSpPr/>
          <p:nvPr/>
        </p:nvGrpSpPr>
        <p:grpSpPr>
          <a:xfrm>
            <a:off x="1976425" y="1114193"/>
            <a:ext cx="2313944" cy="647330"/>
            <a:chOff x="0" y="0"/>
            <a:chExt cx="2179076" cy="609600"/>
          </a:xfrm>
        </p:grpSpPr>
        <p:sp>
          <p:nvSpPr>
            <p:cNvPr id="10" name="Freeform 10">
              <a:extLst>
                <a:ext uri="{FF2B5EF4-FFF2-40B4-BE49-F238E27FC236}">
                  <a16:creationId xmlns:a16="http://schemas.microsoft.com/office/drawing/2014/main" id="{9B31A474-C23E-473E-A98A-D955C048755A}"/>
                </a:ext>
              </a:extLst>
            </p:cNvPr>
            <p:cNvSpPr/>
            <p:nvPr/>
          </p:nvSpPr>
          <p:spPr>
            <a:xfrm>
              <a:off x="0" y="0"/>
              <a:ext cx="2179076" cy="609600"/>
            </a:xfrm>
            <a:custGeom>
              <a:avLst/>
              <a:gdLst/>
              <a:ahLst/>
              <a:cxnLst/>
              <a:rect l="l" t="t" r="r" b="b"/>
              <a:pathLst>
                <a:path w="2179076" h="609600">
                  <a:moveTo>
                    <a:pt x="203200" y="0"/>
                  </a:moveTo>
                  <a:lnTo>
                    <a:pt x="2179076" y="0"/>
                  </a:lnTo>
                  <a:lnTo>
                    <a:pt x="1975876" y="609600"/>
                  </a:lnTo>
                  <a:lnTo>
                    <a:pt x="0" y="609600"/>
                  </a:lnTo>
                  <a:lnTo>
                    <a:pt x="203200" y="0"/>
                  </a:lnTo>
                  <a:close/>
                </a:path>
              </a:pathLst>
            </a:custGeom>
            <a:solidFill>
              <a:srgbClr val="000000">
                <a:alpha val="0"/>
              </a:srgbClr>
            </a:solidFill>
          </p:spPr>
        </p:sp>
        <p:sp>
          <p:nvSpPr>
            <p:cNvPr id="11" name="TextBox 11">
              <a:extLst>
                <a:ext uri="{FF2B5EF4-FFF2-40B4-BE49-F238E27FC236}">
                  <a16:creationId xmlns:a16="http://schemas.microsoft.com/office/drawing/2014/main" id="{B5454C7B-534B-A737-0169-5775181FF552}"/>
                </a:ext>
              </a:extLst>
            </p:cNvPr>
            <p:cNvSpPr txBox="1"/>
            <p:nvPr/>
          </p:nvSpPr>
          <p:spPr>
            <a:xfrm>
              <a:off x="101600" y="9525"/>
              <a:ext cx="1975876" cy="600075"/>
            </a:xfrm>
            <a:prstGeom prst="rect">
              <a:avLst/>
            </a:prstGeom>
          </p:spPr>
          <p:txBody>
            <a:bodyPr lIns="50800" tIns="50800" rIns="50800" bIns="50800" rtlCol="0" anchor="ctr"/>
            <a:lstStyle/>
            <a:p>
              <a:pPr algn="ctr">
                <a:lnSpc>
                  <a:spcPts val="2530"/>
                </a:lnSpc>
              </a:pPr>
              <a:endParaRPr/>
            </a:p>
          </p:txBody>
        </p:sp>
      </p:grpSp>
      <p:grpSp>
        <p:nvGrpSpPr>
          <p:cNvPr id="12" name="Group 12">
            <a:extLst>
              <a:ext uri="{FF2B5EF4-FFF2-40B4-BE49-F238E27FC236}">
                <a16:creationId xmlns:a16="http://schemas.microsoft.com/office/drawing/2014/main" id="{39FC786E-2BD3-7C18-E312-415FBC4B5DC4}"/>
              </a:ext>
            </a:extLst>
          </p:cNvPr>
          <p:cNvGrpSpPr/>
          <p:nvPr/>
        </p:nvGrpSpPr>
        <p:grpSpPr>
          <a:xfrm>
            <a:off x="1092089" y="1392127"/>
            <a:ext cx="4122028" cy="641033"/>
            <a:chOff x="0" y="0"/>
            <a:chExt cx="2613270" cy="406400"/>
          </a:xfrm>
        </p:grpSpPr>
        <p:sp>
          <p:nvSpPr>
            <p:cNvPr id="13" name="Freeform 13">
              <a:extLst>
                <a:ext uri="{FF2B5EF4-FFF2-40B4-BE49-F238E27FC236}">
                  <a16:creationId xmlns:a16="http://schemas.microsoft.com/office/drawing/2014/main" id="{08B62D7B-8B68-E67F-378F-4ACFAB8D4CC4}"/>
                </a:ext>
              </a:extLst>
            </p:cNvPr>
            <p:cNvSpPr/>
            <p:nvPr/>
          </p:nvSpPr>
          <p:spPr>
            <a:xfrm>
              <a:off x="0" y="0"/>
              <a:ext cx="2613270" cy="406400"/>
            </a:xfrm>
            <a:custGeom>
              <a:avLst/>
              <a:gdLst/>
              <a:ahLst/>
              <a:cxnLst/>
              <a:rect l="l" t="t" r="r" b="b"/>
              <a:pathLst>
                <a:path w="2613270" h="406400">
                  <a:moveTo>
                    <a:pt x="2410070" y="0"/>
                  </a:moveTo>
                  <a:lnTo>
                    <a:pt x="203200" y="0"/>
                  </a:lnTo>
                  <a:lnTo>
                    <a:pt x="0" y="203200"/>
                  </a:lnTo>
                  <a:lnTo>
                    <a:pt x="203200" y="406400"/>
                  </a:lnTo>
                  <a:lnTo>
                    <a:pt x="2410070" y="406400"/>
                  </a:lnTo>
                  <a:lnTo>
                    <a:pt x="2613270" y="203200"/>
                  </a:lnTo>
                  <a:lnTo>
                    <a:pt x="2410070" y="0"/>
                  </a:lnTo>
                  <a:close/>
                </a:path>
              </a:pathLst>
            </a:custGeom>
            <a:solidFill>
              <a:srgbClr val="000000">
                <a:alpha val="0"/>
              </a:srgbClr>
            </a:solidFill>
            <a:ln w="19050" cap="sq">
              <a:solidFill>
                <a:srgbClr val="CF77FF"/>
              </a:solidFill>
              <a:prstDash val="solid"/>
              <a:miter/>
            </a:ln>
          </p:spPr>
        </p:sp>
        <p:sp>
          <p:nvSpPr>
            <p:cNvPr id="14" name="TextBox 14">
              <a:extLst>
                <a:ext uri="{FF2B5EF4-FFF2-40B4-BE49-F238E27FC236}">
                  <a16:creationId xmlns:a16="http://schemas.microsoft.com/office/drawing/2014/main" id="{C6166DED-8C80-F682-01C9-DB786B534316}"/>
                </a:ext>
              </a:extLst>
            </p:cNvPr>
            <p:cNvSpPr txBox="1"/>
            <p:nvPr/>
          </p:nvSpPr>
          <p:spPr>
            <a:xfrm>
              <a:off x="152400" y="9525"/>
              <a:ext cx="2308470" cy="396875"/>
            </a:xfrm>
            <a:prstGeom prst="rect">
              <a:avLst/>
            </a:prstGeom>
          </p:spPr>
          <p:txBody>
            <a:bodyPr lIns="50800" tIns="50800" rIns="50800" bIns="50800" rtlCol="0" anchor="ctr"/>
            <a:lstStyle/>
            <a:p>
              <a:pPr algn="ctr">
                <a:lnSpc>
                  <a:spcPts val="2530"/>
                </a:lnSpc>
              </a:pPr>
              <a:endParaRPr/>
            </a:p>
          </p:txBody>
        </p:sp>
      </p:grpSp>
      <p:sp>
        <p:nvSpPr>
          <p:cNvPr id="15" name="Freeform 15">
            <a:extLst>
              <a:ext uri="{FF2B5EF4-FFF2-40B4-BE49-F238E27FC236}">
                <a16:creationId xmlns:a16="http://schemas.microsoft.com/office/drawing/2014/main" id="{3E2C54E1-4831-174E-06BF-5AEAB66D5B5D}"/>
              </a:ext>
            </a:extLst>
          </p:cNvPr>
          <p:cNvSpPr/>
          <p:nvPr/>
        </p:nvSpPr>
        <p:spPr>
          <a:xfrm>
            <a:off x="1389613" y="1648432"/>
            <a:ext cx="217535" cy="207252"/>
          </a:xfrm>
          <a:custGeom>
            <a:avLst/>
            <a:gdLst/>
            <a:ahLst/>
            <a:cxnLst/>
            <a:rect l="l" t="t" r="r" b="b"/>
            <a:pathLst>
              <a:path w="217535" h="207252">
                <a:moveTo>
                  <a:pt x="0" y="0"/>
                </a:moveTo>
                <a:lnTo>
                  <a:pt x="217536" y="0"/>
                </a:lnTo>
                <a:lnTo>
                  <a:pt x="217536" y="207251"/>
                </a:lnTo>
                <a:lnTo>
                  <a:pt x="0" y="2072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a:extLst>
              <a:ext uri="{FF2B5EF4-FFF2-40B4-BE49-F238E27FC236}">
                <a16:creationId xmlns:a16="http://schemas.microsoft.com/office/drawing/2014/main" id="{7775B3B2-BEFF-7027-02CA-E7CD222695D0}"/>
              </a:ext>
            </a:extLst>
          </p:cNvPr>
          <p:cNvSpPr/>
          <p:nvPr/>
        </p:nvSpPr>
        <p:spPr>
          <a:xfrm flipH="1">
            <a:off x="4580816" y="1648432"/>
            <a:ext cx="217535" cy="207252"/>
          </a:xfrm>
          <a:custGeom>
            <a:avLst/>
            <a:gdLst/>
            <a:ahLst/>
            <a:cxnLst/>
            <a:rect l="l" t="t" r="r" b="b"/>
            <a:pathLst>
              <a:path w="217535" h="207252">
                <a:moveTo>
                  <a:pt x="217536" y="0"/>
                </a:moveTo>
                <a:lnTo>
                  <a:pt x="0" y="0"/>
                </a:lnTo>
                <a:lnTo>
                  <a:pt x="0" y="207251"/>
                </a:lnTo>
                <a:lnTo>
                  <a:pt x="217536" y="207251"/>
                </a:lnTo>
                <a:lnTo>
                  <a:pt x="217536"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a:extLst>
              <a:ext uri="{FF2B5EF4-FFF2-40B4-BE49-F238E27FC236}">
                <a16:creationId xmlns:a16="http://schemas.microsoft.com/office/drawing/2014/main" id="{57FA6072-B99E-D232-F881-462FD8C6038B}"/>
              </a:ext>
            </a:extLst>
          </p:cNvPr>
          <p:cNvSpPr/>
          <p:nvPr/>
        </p:nvSpPr>
        <p:spPr>
          <a:xfrm rot="-5400000" flipV="1">
            <a:off x="15036432" y="4108240"/>
            <a:ext cx="825900" cy="2442177"/>
          </a:xfrm>
          <a:custGeom>
            <a:avLst/>
            <a:gdLst/>
            <a:ahLst/>
            <a:cxnLst/>
            <a:rect l="l" t="t" r="r" b="b"/>
            <a:pathLst>
              <a:path w="825900" h="2442177">
                <a:moveTo>
                  <a:pt x="0" y="2442177"/>
                </a:moveTo>
                <a:lnTo>
                  <a:pt x="825900" y="2442177"/>
                </a:lnTo>
                <a:lnTo>
                  <a:pt x="825900" y="0"/>
                </a:lnTo>
                <a:lnTo>
                  <a:pt x="0" y="0"/>
                </a:lnTo>
                <a:lnTo>
                  <a:pt x="0" y="2442177"/>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a:extLst>
              <a:ext uri="{FF2B5EF4-FFF2-40B4-BE49-F238E27FC236}">
                <a16:creationId xmlns:a16="http://schemas.microsoft.com/office/drawing/2014/main" id="{6A7979A0-8709-3A2B-D2D0-327596861666}"/>
              </a:ext>
            </a:extLst>
          </p:cNvPr>
          <p:cNvSpPr/>
          <p:nvPr/>
        </p:nvSpPr>
        <p:spPr>
          <a:xfrm rot="-5400000">
            <a:off x="8648783" y="1647764"/>
            <a:ext cx="990434" cy="990434"/>
          </a:xfrm>
          <a:custGeom>
            <a:avLst/>
            <a:gdLst/>
            <a:ahLst/>
            <a:cxnLst/>
            <a:rect l="l" t="t" r="r" b="b"/>
            <a:pathLst>
              <a:path w="990434" h="990434">
                <a:moveTo>
                  <a:pt x="0" y="0"/>
                </a:moveTo>
                <a:lnTo>
                  <a:pt x="990434" y="0"/>
                </a:lnTo>
                <a:lnTo>
                  <a:pt x="990434" y="990434"/>
                </a:lnTo>
                <a:lnTo>
                  <a:pt x="0" y="990434"/>
                </a:lnTo>
                <a:lnTo>
                  <a:pt x="0"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0" name="Freeform 20">
            <a:extLst>
              <a:ext uri="{FF2B5EF4-FFF2-40B4-BE49-F238E27FC236}">
                <a16:creationId xmlns:a16="http://schemas.microsoft.com/office/drawing/2014/main" id="{D7CF9465-408F-CAD7-903E-396A39D83A8E}"/>
              </a:ext>
            </a:extLst>
          </p:cNvPr>
          <p:cNvSpPr/>
          <p:nvPr/>
        </p:nvSpPr>
        <p:spPr>
          <a:xfrm rot="-5400000" flipH="1">
            <a:off x="8648783" y="7399659"/>
            <a:ext cx="990434" cy="990434"/>
          </a:xfrm>
          <a:custGeom>
            <a:avLst/>
            <a:gdLst/>
            <a:ahLst/>
            <a:cxnLst/>
            <a:rect l="l" t="t" r="r" b="b"/>
            <a:pathLst>
              <a:path w="990434" h="990434">
                <a:moveTo>
                  <a:pt x="990434" y="0"/>
                </a:moveTo>
                <a:lnTo>
                  <a:pt x="0" y="0"/>
                </a:lnTo>
                <a:lnTo>
                  <a:pt x="0" y="990434"/>
                </a:lnTo>
                <a:lnTo>
                  <a:pt x="990434" y="990434"/>
                </a:lnTo>
                <a:lnTo>
                  <a:pt x="990434"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1" name="Freeform 21">
            <a:extLst>
              <a:ext uri="{FF2B5EF4-FFF2-40B4-BE49-F238E27FC236}">
                <a16:creationId xmlns:a16="http://schemas.microsoft.com/office/drawing/2014/main" id="{65D86528-D3A2-E09B-4CA1-92DCD8923386}"/>
              </a:ext>
            </a:extLst>
          </p:cNvPr>
          <p:cNvSpPr/>
          <p:nvPr/>
        </p:nvSpPr>
        <p:spPr>
          <a:xfrm>
            <a:off x="7499093" y="1218155"/>
            <a:ext cx="3289814" cy="429609"/>
          </a:xfrm>
          <a:custGeom>
            <a:avLst/>
            <a:gdLst/>
            <a:ahLst/>
            <a:cxnLst/>
            <a:rect l="l" t="t" r="r" b="b"/>
            <a:pathLst>
              <a:path w="3289814" h="429609">
                <a:moveTo>
                  <a:pt x="0" y="0"/>
                </a:moveTo>
                <a:lnTo>
                  <a:pt x="3289814" y="0"/>
                </a:lnTo>
                <a:lnTo>
                  <a:pt x="3289814" y="429609"/>
                </a:lnTo>
                <a:lnTo>
                  <a:pt x="0" y="429609"/>
                </a:lnTo>
                <a:lnTo>
                  <a:pt x="0" y="0"/>
                </a:lnTo>
                <a:close/>
              </a:path>
            </a:pathLst>
          </a:custGeom>
          <a:blipFill>
            <a:blip r:embed="rId14">
              <a:extLst>
                <a:ext uri="{96DAC541-7B7A-43D3-8B79-37D633B846F1}">
                  <asvg:svgBlip xmlns:asvg="http://schemas.microsoft.com/office/drawing/2016/SVG/main" r:embed="rId15"/>
                </a:ext>
              </a:extLst>
            </a:blip>
            <a:stretch>
              <a:fillRect b="-384523"/>
            </a:stretch>
          </a:blipFill>
        </p:spPr>
      </p:sp>
      <p:sp>
        <p:nvSpPr>
          <p:cNvPr id="22" name="Freeform 22">
            <a:extLst>
              <a:ext uri="{FF2B5EF4-FFF2-40B4-BE49-F238E27FC236}">
                <a16:creationId xmlns:a16="http://schemas.microsoft.com/office/drawing/2014/main" id="{0C04CA31-8812-8586-8D1A-79186EBACDC1}"/>
              </a:ext>
            </a:extLst>
          </p:cNvPr>
          <p:cNvSpPr/>
          <p:nvPr/>
        </p:nvSpPr>
        <p:spPr>
          <a:xfrm flipV="1">
            <a:off x="7499093" y="8603868"/>
            <a:ext cx="3289814" cy="429609"/>
          </a:xfrm>
          <a:custGeom>
            <a:avLst/>
            <a:gdLst/>
            <a:ahLst/>
            <a:cxnLst/>
            <a:rect l="l" t="t" r="r" b="b"/>
            <a:pathLst>
              <a:path w="3289814" h="429609">
                <a:moveTo>
                  <a:pt x="0" y="429609"/>
                </a:moveTo>
                <a:lnTo>
                  <a:pt x="3289814" y="429609"/>
                </a:lnTo>
                <a:lnTo>
                  <a:pt x="3289814" y="0"/>
                </a:lnTo>
                <a:lnTo>
                  <a:pt x="0" y="0"/>
                </a:lnTo>
                <a:lnTo>
                  <a:pt x="0" y="429609"/>
                </a:lnTo>
                <a:close/>
              </a:path>
            </a:pathLst>
          </a:custGeom>
          <a:blipFill>
            <a:blip r:embed="rId14">
              <a:extLst>
                <a:ext uri="{96DAC541-7B7A-43D3-8B79-37D633B846F1}">
                  <asvg:svgBlip xmlns:asvg="http://schemas.microsoft.com/office/drawing/2016/SVG/main" r:embed="rId15"/>
                </a:ext>
              </a:extLst>
            </a:blip>
            <a:stretch>
              <a:fillRect b="-384523"/>
            </a:stretch>
          </a:blipFill>
        </p:spPr>
      </p:sp>
      <p:pic>
        <p:nvPicPr>
          <p:cNvPr id="23" name="Picture 23">
            <a:extLst>
              <a:ext uri="{FF2B5EF4-FFF2-40B4-BE49-F238E27FC236}">
                <a16:creationId xmlns:a16="http://schemas.microsoft.com/office/drawing/2014/main" id="{478D2F23-F81B-E646-061C-F99C5256FE6C}"/>
              </a:ext>
            </a:extLst>
          </p:cNvPr>
          <p:cNvPicPr>
            <a:picLocks noChangeAspect="1"/>
          </p:cNvPicPr>
          <p:nvPr/>
        </p:nvPicPr>
        <p:blipFill>
          <a:blip r:embed="rId16"/>
          <a:srcRect/>
          <a:stretch>
            <a:fillRect/>
          </a:stretch>
        </p:blipFill>
        <p:spPr>
          <a:xfrm>
            <a:off x="2451123" y="8165270"/>
            <a:ext cx="223029" cy="224823"/>
          </a:xfrm>
          <a:prstGeom prst="rect">
            <a:avLst/>
          </a:prstGeom>
        </p:spPr>
      </p:pic>
      <p:pic>
        <p:nvPicPr>
          <p:cNvPr id="24" name="Picture 24">
            <a:extLst>
              <a:ext uri="{FF2B5EF4-FFF2-40B4-BE49-F238E27FC236}">
                <a16:creationId xmlns:a16="http://schemas.microsoft.com/office/drawing/2014/main" id="{042DB5E5-2676-6337-8AF0-7F7B98E1D4FF}"/>
              </a:ext>
            </a:extLst>
          </p:cNvPr>
          <p:cNvPicPr>
            <a:picLocks noChangeAspect="1"/>
          </p:cNvPicPr>
          <p:nvPr/>
        </p:nvPicPr>
        <p:blipFill>
          <a:blip r:embed="rId16"/>
          <a:srcRect/>
          <a:stretch>
            <a:fillRect/>
          </a:stretch>
        </p:blipFill>
        <p:spPr>
          <a:xfrm>
            <a:off x="15760985" y="2030569"/>
            <a:ext cx="223029" cy="224823"/>
          </a:xfrm>
          <a:prstGeom prst="rect">
            <a:avLst/>
          </a:prstGeom>
        </p:spPr>
      </p:pic>
      <p:sp>
        <p:nvSpPr>
          <p:cNvPr id="25" name="TextBox 25">
            <a:extLst>
              <a:ext uri="{FF2B5EF4-FFF2-40B4-BE49-F238E27FC236}">
                <a16:creationId xmlns:a16="http://schemas.microsoft.com/office/drawing/2014/main" id="{E1933AFD-BD75-E7B8-BC08-4CF754024B69}"/>
              </a:ext>
            </a:extLst>
          </p:cNvPr>
          <p:cNvSpPr txBox="1"/>
          <p:nvPr/>
        </p:nvSpPr>
        <p:spPr>
          <a:xfrm>
            <a:off x="2130038" y="1537143"/>
            <a:ext cx="2046130" cy="860492"/>
          </a:xfrm>
          <a:prstGeom prst="rect">
            <a:avLst/>
          </a:prstGeom>
        </p:spPr>
        <p:txBody>
          <a:bodyPr wrap="square" lIns="0" tIns="0" rIns="0" bIns="0" rtlCol="0" anchor="t">
            <a:spAutoFit/>
          </a:bodyPr>
          <a:lstStyle/>
          <a:p>
            <a:pPr algn="ctr">
              <a:lnSpc>
                <a:spcPts val="3522"/>
              </a:lnSpc>
              <a:spcBef>
                <a:spcPct val="0"/>
              </a:spcBef>
            </a:pPr>
            <a:r>
              <a:rPr lang="en-US" sz="1950" b="1" spc="385">
                <a:solidFill>
                  <a:srgbClr val="60FFE3"/>
                </a:solidFill>
                <a:latin typeface="Glock Grotesk Heavy"/>
                <a:cs typeface="Times New Roman"/>
              </a:rPr>
              <a:t>3</a:t>
            </a:r>
          </a:p>
          <a:p>
            <a:pPr algn="ctr">
              <a:lnSpc>
                <a:spcPts val="3522"/>
              </a:lnSpc>
              <a:spcBef>
                <a:spcPct val="0"/>
              </a:spcBef>
            </a:pPr>
            <a:endParaRPr lang="en-US" sz="1950" b="1" spc="385">
              <a:solidFill>
                <a:srgbClr val="60FFE3"/>
              </a:solidFill>
              <a:latin typeface="Glock Grotesk Heavy"/>
              <a:cs typeface="Times New Roman"/>
            </a:endParaRPr>
          </a:p>
        </p:txBody>
      </p:sp>
      <p:sp>
        <p:nvSpPr>
          <p:cNvPr id="26" name="TextBox 26">
            <a:extLst>
              <a:ext uri="{FF2B5EF4-FFF2-40B4-BE49-F238E27FC236}">
                <a16:creationId xmlns:a16="http://schemas.microsoft.com/office/drawing/2014/main" id="{745E45D8-67B6-886E-7F5F-7A18B6C10891}"/>
              </a:ext>
            </a:extLst>
          </p:cNvPr>
          <p:cNvSpPr txBox="1"/>
          <p:nvPr/>
        </p:nvSpPr>
        <p:spPr>
          <a:xfrm>
            <a:off x="4448793" y="4614276"/>
            <a:ext cx="9388975" cy="1192634"/>
          </a:xfrm>
          <a:prstGeom prst="rect">
            <a:avLst/>
          </a:prstGeom>
        </p:spPr>
        <p:txBody>
          <a:bodyPr lIns="0" tIns="0" rIns="0" bIns="0" rtlCol="0" anchor="t">
            <a:spAutoFit/>
          </a:bodyPr>
          <a:lstStyle/>
          <a:p>
            <a:pPr marL="0" lvl="0" indent="0" algn="ctr">
              <a:lnSpc>
                <a:spcPts val="9277"/>
              </a:lnSpc>
              <a:spcBef>
                <a:spcPct val="0"/>
              </a:spcBef>
            </a:pPr>
            <a:endParaRPr lang="en-US" sz="7950" u="none">
              <a:solidFill>
                <a:srgbClr val="FFFFFF"/>
              </a:solidFill>
              <a:latin typeface="StopMotion"/>
              <a:ea typeface="StopMotion"/>
              <a:cs typeface="StopMotion"/>
            </a:endParaRPr>
          </a:p>
        </p:txBody>
      </p:sp>
      <p:sp>
        <p:nvSpPr>
          <p:cNvPr id="31" name="TextBox 30">
            <a:extLst>
              <a:ext uri="{FF2B5EF4-FFF2-40B4-BE49-F238E27FC236}">
                <a16:creationId xmlns:a16="http://schemas.microsoft.com/office/drawing/2014/main" id="{18939143-F84B-46AC-5C8C-7C7C7753CF16}"/>
              </a:ext>
            </a:extLst>
          </p:cNvPr>
          <p:cNvSpPr txBox="1"/>
          <p:nvPr/>
        </p:nvSpPr>
        <p:spPr>
          <a:xfrm>
            <a:off x="1103586" y="2581602"/>
            <a:ext cx="6187965"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F5F5F5"/>
                </a:solidFill>
                <a:latin typeface="Times New Roman"/>
                <a:ea typeface="Calibri"/>
                <a:cs typeface="Calibri"/>
              </a:rPr>
              <a:t>Rocket Enhancements is an upgrade feature that lets the user switch between rockets and earn points after purchasing a rocket. We added three different rockets with different names and cost. The image of rocket is shown in picture box and they switch to the next after buying a rocket. </a:t>
            </a:r>
          </a:p>
        </p:txBody>
      </p:sp>
      <p:pic>
        <p:nvPicPr>
          <p:cNvPr id="17" name="Picture 16" descr="A screenshot of a video game&#10;&#10;AI-generated content may be incorrect.">
            <a:extLst>
              <a:ext uri="{FF2B5EF4-FFF2-40B4-BE49-F238E27FC236}">
                <a16:creationId xmlns:a16="http://schemas.microsoft.com/office/drawing/2014/main" id="{65B511E4-677B-5616-BA31-C18FBE440F34}"/>
              </a:ext>
            </a:extLst>
          </p:cNvPr>
          <p:cNvPicPr>
            <a:picLocks noChangeAspect="1"/>
          </p:cNvPicPr>
          <p:nvPr/>
        </p:nvPicPr>
        <p:blipFill>
          <a:blip r:embed="rId17"/>
          <a:stretch>
            <a:fillRect/>
          </a:stretch>
        </p:blipFill>
        <p:spPr>
          <a:xfrm>
            <a:off x="7491413" y="3847279"/>
            <a:ext cx="5985312" cy="2947166"/>
          </a:xfrm>
          <a:prstGeom prst="rect">
            <a:avLst/>
          </a:prstGeom>
        </p:spPr>
      </p:pic>
    </p:spTree>
    <p:extLst>
      <p:ext uri="{BB962C8B-B14F-4D97-AF65-F5344CB8AC3E}">
        <p14:creationId xmlns:p14="http://schemas.microsoft.com/office/powerpoint/2010/main" val="2793865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a:extLst>
            <a:ext uri="{FF2B5EF4-FFF2-40B4-BE49-F238E27FC236}">
              <a16:creationId xmlns:a16="http://schemas.microsoft.com/office/drawing/2014/main" id="{2083E6F3-C589-9772-FCAB-3A2E2FAC99D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523A5BA-7D2E-BAC5-5CAD-A855205B5AE0}"/>
              </a:ext>
            </a:extLst>
          </p:cNvPr>
          <p:cNvSpPr/>
          <p:nvPr/>
        </p:nvSpPr>
        <p:spPr>
          <a:xfrm flipV="1">
            <a:off x="712552" y="407366"/>
            <a:ext cx="16822045" cy="9472267"/>
          </a:xfrm>
          <a:custGeom>
            <a:avLst/>
            <a:gdLst/>
            <a:ahLst/>
            <a:cxnLst/>
            <a:rect l="l" t="t" r="r" b="b"/>
            <a:pathLst>
              <a:path w="16822045" h="9472267">
                <a:moveTo>
                  <a:pt x="0" y="9472268"/>
                </a:moveTo>
                <a:lnTo>
                  <a:pt x="16822044" y="9472268"/>
                </a:lnTo>
                <a:lnTo>
                  <a:pt x="16822044" y="0"/>
                </a:lnTo>
                <a:lnTo>
                  <a:pt x="0" y="0"/>
                </a:lnTo>
                <a:lnTo>
                  <a:pt x="0" y="947226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AFB6B54B-6394-61A7-26CA-ED3DB7733EC1}"/>
              </a:ext>
            </a:extLst>
          </p:cNvPr>
          <p:cNvSpPr/>
          <p:nvPr/>
        </p:nvSpPr>
        <p:spPr>
          <a:xfrm>
            <a:off x="1774107" y="628176"/>
            <a:ext cx="1800091" cy="284742"/>
          </a:xfrm>
          <a:custGeom>
            <a:avLst/>
            <a:gdLst/>
            <a:ahLst/>
            <a:cxnLst/>
            <a:rect l="l" t="t" r="r" b="b"/>
            <a:pathLst>
              <a:path w="1800091" h="284742">
                <a:moveTo>
                  <a:pt x="0" y="0"/>
                </a:moveTo>
                <a:lnTo>
                  <a:pt x="1800090" y="0"/>
                </a:lnTo>
                <a:lnTo>
                  <a:pt x="1800090" y="284741"/>
                </a:lnTo>
                <a:lnTo>
                  <a:pt x="0" y="2847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C341DCB6-34BD-215B-1208-FBEE7A66DDC5}"/>
              </a:ext>
            </a:extLst>
          </p:cNvPr>
          <p:cNvSpPr/>
          <p:nvPr/>
        </p:nvSpPr>
        <p:spPr>
          <a:xfrm rot="-5400000" flipH="1">
            <a:off x="405827" y="8550944"/>
            <a:ext cx="1221494" cy="193218"/>
          </a:xfrm>
          <a:custGeom>
            <a:avLst/>
            <a:gdLst/>
            <a:ahLst/>
            <a:cxnLst/>
            <a:rect l="l" t="t" r="r" b="b"/>
            <a:pathLst>
              <a:path w="1221494" h="193218">
                <a:moveTo>
                  <a:pt x="1221495" y="0"/>
                </a:moveTo>
                <a:lnTo>
                  <a:pt x="0" y="0"/>
                </a:lnTo>
                <a:lnTo>
                  <a:pt x="0" y="193218"/>
                </a:lnTo>
                <a:lnTo>
                  <a:pt x="1221495" y="193218"/>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B19ECB19-E3F4-2242-565E-BEC84A97D57B}"/>
              </a:ext>
            </a:extLst>
          </p:cNvPr>
          <p:cNvSpPr/>
          <p:nvPr/>
        </p:nvSpPr>
        <p:spPr>
          <a:xfrm rot="-5400000">
            <a:off x="16625411" y="8550944"/>
            <a:ext cx="1221494" cy="193218"/>
          </a:xfrm>
          <a:custGeom>
            <a:avLst/>
            <a:gdLst/>
            <a:ahLst/>
            <a:cxnLst/>
            <a:rect l="l" t="t" r="r" b="b"/>
            <a:pathLst>
              <a:path w="1221494" h="193218">
                <a:moveTo>
                  <a:pt x="0" y="0"/>
                </a:moveTo>
                <a:lnTo>
                  <a:pt x="1221495" y="0"/>
                </a:lnTo>
                <a:lnTo>
                  <a:pt x="1221495" y="193218"/>
                </a:lnTo>
                <a:lnTo>
                  <a:pt x="0" y="193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FF2B5EF4-FFF2-40B4-BE49-F238E27FC236}">
                <a16:creationId xmlns:a16="http://schemas.microsoft.com/office/drawing/2014/main" id="{B6B11F18-4DA4-060E-9138-D5FE2572A0D1}"/>
              </a:ext>
            </a:extLst>
          </p:cNvPr>
          <p:cNvSpPr/>
          <p:nvPr/>
        </p:nvSpPr>
        <p:spPr>
          <a:xfrm flipH="1">
            <a:off x="14705704" y="628176"/>
            <a:ext cx="1800091" cy="284742"/>
          </a:xfrm>
          <a:custGeom>
            <a:avLst/>
            <a:gdLst/>
            <a:ahLst/>
            <a:cxnLst/>
            <a:rect l="l" t="t" r="r" b="b"/>
            <a:pathLst>
              <a:path w="1800091" h="284742">
                <a:moveTo>
                  <a:pt x="1800090" y="0"/>
                </a:moveTo>
                <a:lnTo>
                  <a:pt x="0" y="0"/>
                </a:lnTo>
                <a:lnTo>
                  <a:pt x="0" y="284741"/>
                </a:lnTo>
                <a:lnTo>
                  <a:pt x="1800090" y="284741"/>
                </a:lnTo>
                <a:lnTo>
                  <a:pt x="180009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a:extLst>
              <a:ext uri="{FF2B5EF4-FFF2-40B4-BE49-F238E27FC236}">
                <a16:creationId xmlns:a16="http://schemas.microsoft.com/office/drawing/2014/main" id="{09EEC68C-B395-0E94-CA7A-CDA2A60AE330}"/>
              </a:ext>
            </a:extLst>
          </p:cNvPr>
          <p:cNvSpPr/>
          <p:nvPr/>
        </p:nvSpPr>
        <p:spPr>
          <a:xfrm>
            <a:off x="4170987"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extLst>
              <a:ext uri="{FF2B5EF4-FFF2-40B4-BE49-F238E27FC236}">
                <a16:creationId xmlns:a16="http://schemas.microsoft.com/office/drawing/2014/main" id="{90E00B6B-7F80-E715-F031-CD8BAF7FBE01}"/>
              </a:ext>
            </a:extLst>
          </p:cNvPr>
          <p:cNvSpPr/>
          <p:nvPr/>
        </p:nvSpPr>
        <p:spPr>
          <a:xfrm>
            <a:off x="13837768" y="628176"/>
            <a:ext cx="277806" cy="277806"/>
          </a:xfrm>
          <a:custGeom>
            <a:avLst/>
            <a:gdLst/>
            <a:ahLst/>
            <a:cxnLst/>
            <a:rect l="l" t="t" r="r" b="b"/>
            <a:pathLst>
              <a:path w="277806" h="277806">
                <a:moveTo>
                  <a:pt x="0" y="0"/>
                </a:moveTo>
                <a:lnTo>
                  <a:pt x="277806" y="0"/>
                </a:lnTo>
                <a:lnTo>
                  <a:pt x="277806" y="277806"/>
                </a:lnTo>
                <a:lnTo>
                  <a:pt x="0" y="2778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a:extLst>
              <a:ext uri="{FF2B5EF4-FFF2-40B4-BE49-F238E27FC236}">
                <a16:creationId xmlns:a16="http://schemas.microsoft.com/office/drawing/2014/main" id="{3A608034-0A50-3E0D-8956-BDE8474953E5}"/>
              </a:ext>
            </a:extLst>
          </p:cNvPr>
          <p:cNvGrpSpPr/>
          <p:nvPr/>
        </p:nvGrpSpPr>
        <p:grpSpPr>
          <a:xfrm>
            <a:off x="1976425" y="1114193"/>
            <a:ext cx="2313944" cy="647330"/>
            <a:chOff x="0" y="0"/>
            <a:chExt cx="2179076" cy="609600"/>
          </a:xfrm>
        </p:grpSpPr>
        <p:sp>
          <p:nvSpPr>
            <p:cNvPr id="10" name="Freeform 10">
              <a:extLst>
                <a:ext uri="{FF2B5EF4-FFF2-40B4-BE49-F238E27FC236}">
                  <a16:creationId xmlns:a16="http://schemas.microsoft.com/office/drawing/2014/main" id="{72B174FF-2B0E-027B-CE5E-0200A445BE8C}"/>
                </a:ext>
              </a:extLst>
            </p:cNvPr>
            <p:cNvSpPr/>
            <p:nvPr/>
          </p:nvSpPr>
          <p:spPr>
            <a:xfrm>
              <a:off x="0" y="0"/>
              <a:ext cx="2179076" cy="609600"/>
            </a:xfrm>
            <a:custGeom>
              <a:avLst/>
              <a:gdLst/>
              <a:ahLst/>
              <a:cxnLst/>
              <a:rect l="l" t="t" r="r" b="b"/>
              <a:pathLst>
                <a:path w="2179076" h="609600">
                  <a:moveTo>
                    <a:pt x="203200" y="0"/>
                  </a:moveTo>
                  <a:lnTo>
                    <a:pt x="2179076" y="0"/>
                  </a:lnTo>
                  <a:lnTo>
                    <a:pt x="1975876" y="609600"/>
                  </a:lnTo>
                  <a:lnTo>
                    <a:pt x="0" y="609600"/>
                  </a:lnTo>
                  <a:lnTo>
                    <a:pt x="203200" y="0"/>
                  </a:lnTo>
                  <a:close/>
                </a:path>
              </a:pathLst>
            </a:custGeom>
            <a:solidFill>
              <a:srgbClr val="000000">
                <a:alpha val="0"/>
              </a:srgbClr>
            </a:solidFill>
          </p:spPr>
        </p:sp>
        <p:sp>
          <p:nvSpPr>
            <p:cNvPr id="11" name="TextBox 11">
              <a:extLst>
                <a:ext uri="{FF2B5EF4-FFF2-40B4-BE49-F238E27FC236}">
                  <a16:creationId xmlns:a16="http://schemas.microsoft.com/office/drawing/2014/main" id="{5700B5F3-3A1D-C1E4-D974-E7AFAC47B5F3}"/>
                </a:ext>
              </a:extLst>
            </p:cNvPr>
            <p:cNvSpPr txBox="1"/>
            <p:nvPr/>
          </p:nvSpPr>
          <p:spPr>
            <a:xfrm>
              <a:off x="101600" y="9525"/>
              <a:ext cx="1975876" cy="600075"/>
            </a:xfrm>
            <a:prstGeom prst="rect">
              <a:avLst/>
            </a:prstGeom>
          </p:spPr>
          <p:txBody>
            <a:bodyPr lIns="50800" tIns="50800" rIns="50800" bIns="50800" rtlCol="0" anchor="ctr"/>
            <a:lstStyle/>
            <a:p>
              <a:pPr algn="ctr">
                <a:lnSpc>
                  <a:spcPts val="2530"/>
                </a:lnSpc>
              </a:pPr>
              <a:endParaRPr/>
            </a:p>
          </p:txBody>
        </p:sp>
      </p:grpSp>
      <p:grpSp>
        <p:nvGrpSpPr>
          <p:cNvPr id="12" name="Group 12">
            <a:extLst>
              <a:ext uri="{FF2B5EF4-FFF2-40B4-BE49-F238E27FC236}">
                <a16:creationId xmlns:a16="http://schemas.microsoft.com/office/drawing/2014/main" id="{13DE2D0A-E543-325A-F0F5-F0A6575ED1FE}"/>
              </a:ext>
            </a:extLst>
          </p:cNvPr>
          <p:cNvGrpSpPr/>
          <p:nvPr/>
        </p:nvGrpSpPr>
        <p:grpSpPr>
          <a:xfrm>
            <a:off x="1092089" y="1392127"/>
            <a:ext cx="4122028" cy="641033"/>
            <a:chOff x="0" y="0"/>
            <a:chExt cx="2613270" cy="406400"/>
          </a:xfrm>
        </p:grpSpPr>
        <p:sp>
          <p:nvSpPr>
            <p:cNvPr id="13" name="Freeform 13">
              <a:extLst>
                <a:ext uri="{FF2B5EF4-FFF2-40B4-BE49-F238E27FC236}">
                  <a16:creationId xmlns:a16="http://schemas.microsoft.com/office/drawing/2014/main" id="{1383766E-9BCB-9D41-89EC-E191E9992813}"/>
                </a:ext>
              </a:extLst>
            </p:cNvPr>
            <p:cNvSpPr/>
            <p:nvPr/>
          </p:nvSpPr>
          <p:spPr>
            <a:xfrm>
              <a:off x="0" y="0"/>
              <a:ext cx="2613270" cy="406400"/>
            </a:xfrm>
            <a:custGeom>
              <a:avLst/>
              <a:gdLst/>
              <a:ahLst/>
              <a:cxnLst/>
              <a:rect l="l" t="t" r="r" b="b"/>
              <a:pathLst>
                <a:path w="2613270" h="406400">
                  <a:moveTo>
                    <a:pt x="2410070" y="0"/>
                  </a:moveTo>
                  <a:lnTo>
                    <a:pt x="203200" y="0"/>
                  </a:lnTo>
                  <a:lnTo>
                    <a:pt x="0" y="203200"/>
                  </a:lnTo>
                  <a:lnTo>
                    <a:pt x="203200" y="406400"/>
                  </a:lnTo>
                  <a:lnTo>
                    <a:pt x="2410070" y="406400"/>
                  </a:lnTo>
                  <a:lnTo>
                    <a:pt x="2613270" y="203200"/>
                  </a:lnTo>
                  <a:lnTo>
                    <a:pt x="2410070" y="0"/>
                  </a:lnTo>
                  <a:close/>
                </a:path>
              </a:pathLst>
            </a:custGeom>
            <a:solidFill>
              <a:srgbClr val="000000">
                <a:alpha val="0"/>
              </a:srgbClr>
            </a:solidFill>
            <a:ln w="19050" cap="sq">
              <a:solidFill>
                <a:srgbClr val="CF77FF"/>
              </a:solidFill>
              <a:prstDash val="solid"/>
              <a:miter/>
            </a:ln>
          </p:spPr>
        </p:sp>
        <p:sp>
          <p:nvSpPr>
            <p:cNvPr id="14" name="TextBox 14">
              <a:extLst>
                <a:ext uri="{FF2B5EF4-FFF2-40B4-BE49-F238E27FC236}">
                  <a16:creationId xmlns:a16="http://schemas.microsoft.com/office/drawing/2014/main" id="{641BE965-AEE9-2966-E201-CA691C854303}"/>
                </a:ext>
              </a:extLst>
            </p:cNvPr>
            <p:cNvSpPr txBox="1"/>
            <p:nvPr/>
          </p:nvSpPr>
          <p:spPr>
            <a:xfrm>
              <a:off x="152400" y="9525"/>
              <a:ext cx="2308470" cy="396875"/>
            </a:xfrm>
            <a:prstGeom prst="rect">
              <a:avLst/>
            </a:prstGeom>
          </p:spPr>
          <p:txBody>
            <a:bodyPr lIns="50800" tIns="50800" rIns="50800" bIns="50800" rtlCol="0" anchor="ctr"/>
            <a:lstStyle/>
            <a:p>
              <a:pPr algn="ctr">
                <a:lnSpc>
                  <a:spcPts val="2530"/>
                </a:lnSpc>
              </a:pPr>
              <a:endParaRPr/>
            </a:p>
          </p:txBody>
        </p:sp>
      </p:grpSp>
      <p:sp>
        <p:nvSpPr>
          <p:cNvPr id="15" name="Freeform 15">
            <a:extLst>
              <a:ext uri="{FF2B5EF4-FFF2-40B4-BE49-F238E27FC236}">
                <a16:creationId xmlns:a16="http://schemas.microsoft.com/office/drawing/2014/main" id="{2CBA0464-BF3D-6F7D-1854-C9B6B11FA73C}"/>
              </a:ext>
            </a:extLst>
          </p:cNvPr>
          <p:cNvSpPr/>
          <p:nvPr/>
        </p:nvSpPr>
        <p:spPr>
          <a:xfrm>
            <a:off x="1389613" y="1648432"/>
            <a:ext cx="217535" cy="207252"/>
          </a:xfrm>
          <a:custGeom>
            <a:avLst/>
            <a:gdLst/>
            <a:ahLst/>
            <a:cxnLst/>
            <a:rect l="l" t="t" r="r" b="b"/>
            <a:pathLst>
              <a:path w="217535" h="207252">
                <a:moveTo>
                  <a:pt x="0" y="0"/>
                </a:moveTo>
                <a:lnTo>
                  <a:pt x="217536" y="0"/>
                </a:lnTo>
                <a:lnTo>
                  <a:pt x="217536" y="207251"/>
                </a:lnTo>
                <a:lnTo>
                  <a:pt x="0" y="2072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a:extLst>
              <a:ext uri="{FF2B5EF4-FFF2-40B4-BE49-F238E27FC236}">
                <a16:creationId xmlns:a16="http://schemas.microsoft.com/office/drawing/2014/main" id="{4CA968CE-22B7-D5A1-64F4-FB05968FC88E}"/>
              </a:ext>
            </a:extLst>
          </p:cNvPr>
          <p:cNvSpPr/>
          <p:nvPr/>
        </p:nvSpPr>
        <p:spPr>
          <a:xfrm flipH="1">
            <a:off x="4580816" y="1648432"/>
            <a:ext cx="217535" cy="207252"/>
          </a:xfrm>
          <a:custGeom>
            <a:avLst/>
            <a:gdLst/>
            <a:ahLst/>
            <a:cxnLst/>
            <a:rect l="l" t="t" r="r" b="b"/>
            <a:pathLst>
              <a:path w="217535" h="207252">
                <a:moveTo>
                  <a:pt x="217536" y="0"/>
                </a:moveTo>
                <a:lnTo>
                  <a:pt x="0" y="0"/>
                </a:lnTo>
                <a:lnTo>
                  <a:pt x="0" y="207251"/>
                </a:lnTo>
                <a:lnTo>
                  <a:pt x="217536" y="207251"/>
                </a:lnTo>
                <a:lnTo>
                  <a:pt x="217536"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a:extLst>
              <a:ext uri="{FF2B5EF4-FFF2-40B4-BE49-F238E27FC236}">
                <a16:creationId xmlns:a16="http://schemas.microsoft.com/office/drawing/2014/main" id="{DFE24EFA-C813-9ADE-EDEE-3B3E26306D0F}"/>
              </a:ext>
            </a:extLst>
          </p:cNvPr>
          <p:cNvSpPr/>
          <p:nvPr/>
        </p:nvSpPr>
        <p:spPr>
          <a:xfrm rot="-5400000" flipV="1">
            <a:off x="15036432" y="4108240"/>
            <a:ext cx="825900" cy="2442177"/>
          </a:xfrm>
          <a:custGeom>
            <a:avLst/>
            <a:gdLst/>
            <a:ahLst/>
            <a:cxnLst/>
            <a:rect l="l" t="t" r="r" b="b"/>
            <a:pathLst>
              <a:path w="825900" h="2442177">
                <a:moveTo>
                  <a:pt x="0" y="2442177"/>
                </a:moveTo>
                <a:lnTo>
                  <a:pt x="825900" y="2442177"/>
                </a:lnTo>
                <a:lnTo>
                  <a:pt x="825900" y="0"/>
                </a:lnTo>
                <a:lnTo>
                  <a:pt x="0" y="0"/>
                </a:lnTo>
                <a:lnTo>
                  <a:pt x="0" y="2442177"/>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a:extLst>
              <a:ext uri="{FF2B5EF4-FFF2-40B4-BE49-F238E27FC236}">
                <a16:creationId xmlns:a16="http://schemas.microsoft.com/office/drawing/2014/main" id="{13882CFF-D67B-E48E-EAD3-797DB16C156B}"/>
              </a:ext>
            </a:extLst>
          </p:cNvPr>
          <p:cNvSpPr/>
          <p:nvPr/>
        </p:nvSpPr>
        <p:spPr>
          <a:xfrm rot="-5400000">
            <a:off x="8648783" y="1647764"/>
            <a:ext cx="990434" cy="990434"/>
          </a:xfrm>
          <a:custGeom>
            <a:avLst/>
            <a:gdLst/>
            <a:ahLst/>
            <a:cxnLst/>
            <a:rect l="l" t="t" r="r" b="b"/>
            <a:pathLst>
              <a:path w="990434" h="990434">
                <a:moveTo>
                  <a:pt x="0" y="0"/>
                </a:moveTo>
                <a:lnTo>
                  <a:pt x="990434" y="0"/>
                </a:lnTo>
                <a:lnTo>
                  <a:pt x="990434" y="990434"/>
                </a:lnTo>
                <a:lnTo>
                  <a:pt x="0" y="990434"/>
                </a:lnTo>
                <a:lnTo>
                  <a:pt x="0"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0" name="Freeform 20">
            <a:extLst>
              <a:ext uri="{FF2B5EF4-FFF2-40B4-BE49-F238E27FC236}">
                <a16:creationId xmlns:a16="http://schemas.microsoft.com/office/drawing/2014/main" id="{97A30F33-1078-8BBF-E167-BE31529EE9A5}"/>
              </a:ext>
            </a:extLst>
          </p:cNvPr>
          <p:cNvSpPr/>
          <p:nvPr/>
        </p:nvSpPr>
        <p:spPr>
          <a:xfrm rot="-5400000" flipH="1">
            <a:off x="8648783" y="7399659"/>
            <a:ext cx="990434" cy="990434"/>
          </a:xfrm>
          <a:custGeom>
            <a:avLst/>
            <a:gdLst/>
            <a:ahLst/>
            <a:cxnLst/>
            <a:rect l="l" t="t" r="r" b="b"/>
            <a:pathLst>
              <a:path w="990434" h="990434">
                <a:moveTo>
                  <a:pt x="990434" y="0"/>
                </a:moveTo>
                <a:lnTo>
                  <a:pt x="0" y="0"/>
                </a:lnTo>
                <a:lnTo>
                  <a:pt x="0" y="990434"/>
                </a:lnTo>
                <a:lnTo>
                  <a:pt x="990434" y="990434"/>
                </a:lnTo>
                <a:lnTo>
                  <a:pt x="990434" y="0"/>
                </a:lnTo>
                <a:close/>
              </a:path>
            </a:pathLst>
          </a:custGeom>
          <a:blipFill>
            <a:blip r:embed="rId12">
              <a:extLst>
                <a:ext uri="{96DAC541-7B7A-43D3-8B79-37D633B846F1}">
                  <asvg:svgBlip xmlns:asvg="http://schemas.microsoft.com/office/drawing/2016/SVG/main" r:embed="rId13"/>
                </a:ext>
              </a:extLst>
            </a:blip>
            <a:stretch>
              <a:fillRect l="-444478" t="-159632" r="-106065" b="-161446"/>
            </a:stretch>
          </a:blipFill>
        </p:spPr>
      </p:sp>
      <p:sp>
        <p:nvSpPr>
          <p:cNvPr id="21" name="Freeform 21">
            <a:extLst>
              <a:ext uri="{FF2B5EF4-FFF2-40B4-BE49-F238E27FC236}">
                <a16:creationId xmlns:a16="http://schemas.microsoft.com/office/drawing/2014/main" id="{4A00C5B5-3A3B-20CD-C61B-81C952294DF6}"/>
              </a:ext>
            </a:extLst>
          </p:cNvPr>
          <p:cNvSpPr/>
          <p:nvPr/>
        </p:nvSpPr>
        <p:spPr>
          <a:xfrm>
            <a:off x="7499093" y="1218155"/>
            <a:ext cx="3289814" cy="429609"/>
          </a:xfrm>
          <a:custGeom>
            <a:avLst/>
            <a:gdLst/>
            <a:ahLst/>
            <a:cxnLst/>
            <a:rect l="l" t="t" r="r" b="b"/>
            <a:pathLst>
              <a:path w="3289814" h="429609">
                <a:moveTo>
                  <a:pt x="0" y="0"/>
                </a:moveTo>
                <a:lnTo>
                  <a:pt x="3289814" y="0"/>
                </a:lnTo>
                <a:lnTo>
                  <a:pt x="3289814" y="429609"/>
                </a:lnTo>
                <a:lnTo>
                  <a:pt x="0" y="429609"/>
                </a:lnTo>
                <a:lnTo>
                  <a:pt x="0" y="0"/>
                </a:lnTo>
                <a:close/>
              </a:path>
            </a:pathLst>
          </a:custGeom>
          <a:blipFill>
            <a:blip r:embed="rId14">
              <a:extLst>
                <a:ext uri="{96DAC541-7B7A-43D3-8B79-37D633B846F1}">
                  <asvg:svgBlip xmlns:asvg="http://schemas.microsoft.com/office/drawing/2016/SVG/main" r:embed="rId15"/>
                </a:ext>
              </a:extLst>
            </a:blip>
            <a:stretch>
              <a:fillRect b="-384523"/>
            </a:stretch>
          </a:blipFill>
        </p:spPr>
      </p:sp>
      <p:sp>
        <p:nvSpPr>
          <p:cNvPr id="22" name="Freeform 22">
            <a:extLst>
              <a:ext uri="{FF2B5EF4-FFF2-40B4-BE49-F238E27FC236}">
                <a16:creationId xmlns:a16="http://schemas.microsoft.com/office/drawing/2014/main" id="{AD8D3E92-DAA1-105F-89D3-39A70571E353}"/>
              </a:ext>
            </a:extLst>
          </p:cNvPr>
          <p:cNvSpPr/>
          <p:nvPr/>
        </p:nvSpPr>
        <p:spPr>
          <a:xfrm flipV="1">
            <a:off x="7499093" y="8603868"/>
            <a:ext cx="3289814" cy="429609"/>
          </a:xfrm>
          <a:custGeom>
            <a:avLst/>
            <a:gdLst/>
            <a:ahLst/>
            <a:cxnLst/>
            <a:rect l="l" t="t" r="r" b="b"/>
            <a:pathLst>
              <a:path w="3289814" h="429609">
                <a:moveTo>
                  <a:pt x="0" y="429609"/>
                </a:moveTo>
                <a:lnTo>
                  <a:pt x="3289814" y="429609"/>
                </a:lnTo>
                <a:lnTo>
                  <a:pt x="3289814" y="0"/>
                </a:lnTo>
                <a:lnTo>
                  <a:pt x="0" y="0"/>
                </a:lnTo>
                <a:lnTo>
                  <a:pt x="0" y="429609"/>
                </a:lnTo>
                <a:close/>
              </a:path>
            </a:pathLst>
          </a:custGeom>
          <a:blipFill>
            <a:blip r:embed="rId14">
              <a:extLst>
                <a:ext uri="{96DAC541-7B7A-43D3-8B79-37D633B846F1}">
                  <asvg:svgBlip xmlns:asvg="http://schemas.microsoft.com/office/drawing/2016/SVG/main" r:embed="rId15"/>
                </a:ext>
              </a:extLst>
            </a:blip>
            <a:stretch>
              <a:fillRect b="-384523"/>
            </a:stretch>
          </a:blipFill>
        </p:spPr>
      </p:sp>
      <p:pic>
        <p:nvPicPr>
          <p:cNvPr id="23" name="Picture 23">
            <a:extLst>
              <a:ext uri="{FF2B5EF4-FFF2-40B4-BE49-F238E27FC236}">
                <a16:creationId xmlns:a16="http://schemas.microsoft.com/office/drawing/2014/main" id="{DBCA19BB-F501-D1BC-72C0-692138D13B9B}"/>
              </a:ext>
            </a:extLst>
          </p:cNvPr>
          <p:cNvPicPr>
            <a:picLocks noChangeAspect="1"/>
          </p:cNvPicPr>
          <p:nvPr/>
        </p:nvPicPr>
        <p:blipFill>
          <a:blip r:embed="rId16"/>
          <a:srcRect/>
          <a:stretch>
            <a:fillRect/>
          </a:stretch>
        </p:blipFill>
        <p:spPr>
          <a:xfrm>
            <a:off x="2451123" y="8165270"/>
            <a:ext cx="223029" cy="224823"/>
          </a:xfrm>
          <a:prstGeom prst="rect">
            <a:avLst/>
          </a:prstGeom>
        </p:spPr>
      </p:pic>
      <p:pic>
        <p:nvPicPr>
          <p:cNvPr id="24" name="Picture 24">
            <a:extLst>
              <a:ext uri="{FF2B5EF4-FFF2-40B4-BE49-F238E27FC236}">
                <a16:creationId xmlns:a16="http://schemas.microsoft.com/office/drawing/2014/main" id="{4E959890-D015-8372-D267-95A627B8386F}"/>
              </a:ext>
            </a:extLst>
          </p:cNvPr>
          <p:cNvPicPr>
            <a:picLocks noChangeAspect="1"/>
          </p:cNvPicPr>
          <p:nvPr/>
        </p:nvPicPr>
        <p:blipFill>
          <a:blip r:embed="rId16"/>
          <a:srcRect/>
          <a:stretch>
            <a:fillRect/>
          </a:stretch>
        </p:blipFill>
        <p:spPr>
          <a:xfrm>
            <a:off x="15760985" y="2030569"/>
            <a:ext cx="223029" cy="224823"/>
          </a:xfrm>
          <a:prstGeom prst="rect">
            <a:avLst/>
          </a:prstGeom>
        </p:spPr>
      </p:pic>
      <p:sp>
        <p:nvSpPr>
          <p:cNvPr id="25" name="TextBox 25">
            <a:extLst>
              <a:ext uri="{FF2B5EF4-FFF2-40B4-BE49-F238E27FC236}">
                <a16:creationId xmlns:a16="http://schemas.microsoft.com/office/drawing/2014/main" id="{F65A8BC5-BBEB-38B3-2D2F-F898D4B68940}"/>
              </a:ext>
            </a:extLst>
          </p:cNvPr>
          <p:cNvSpPr txBox="1"/>
          <p:nvPr/>
        </p:nvSpPr>
        <p:spPr>
          <a:xfrm>
            <a:off x="2130038" y="1537143"/>
            <a:ext cx="2046130" cy="860492"/>
          </a:xfrm>
          <a:prstGeom prst="rect">
            <a:avLst/>
          </a:prstGeom>
        </p:spPr>
        <p:txBody>
          <a:bodyPr wrap="square" lIns="0" tIns="0" rIns="0" bIns="0" rtlCol="0" anchor="t">
            <a:spAutoFit/>
          </a:bodyPr>
          <a:lstStyle/>
          <a:p>
            <a:pPr algn="ctr">
              <a:lnSpc>
                <a:spcPts val="3522"/>
              </a:lnSpc>
              <a:spcBef>
                <a:spcPct val="0"/>
              </a:spcBef>
            </a:pPr>
            <a:r>
              <a:rPr lang="en-US" sz="1950" b="1" spc="385">
                <a:solidFill>
                  <a:srgbClr val="60FFE3"/>
                </a:solidFill>
                <a:latin typeface="Glock Grotesk Heavy"/>
                <a:cs typeface="Times New Roman"/>
              </a:rPr>
              <a:t>3</a:t>
            </a:r>
            <a:endParaRPr lang="en-US"/>
          </a:p>
          <a:p>
            <a:pPr algn="ctr">
              <a:lnSpc>
                <a:spcPts val="3522"/>
              </a:lnSpc>
              <a:spcBef>
                <a:spcPct val="0"/>
              </a:spcBef>
            </a:pPr>
            <a:endParaRPr lang="en-US" sz="1950" b="1" spc="385">
              <a:solidFill>
                <a:srgbClr val="60FFE3"/>
              </a:solidFill>
              <a:latin typeface="Glock Grotesk Heavy"/>
              <a:cs typeface="Times New Roman"/>
            </a:endParaRPr>
          </a:p>
        </p:txBody>
      </p:sp>
      <p:sp>
        <p:nvSpPr>
          <p:cNvPr id="26" name="TextBox 26">
            <a:extLst>
              <a:ext uri="{FF2B5EF4-FFF2-40B4-BE49-F238E27FC236}">
                <a16:creationId xmlns:a16="http://schemas.microsoft.com/office/drawing/2014/main" id="{FB138173-D690-2AE1-9B8C-E37B662204B9}"/>
              </a:ext>
            </a:extLst>
          </p:cNvPr>
          <p:cNvSpPr txBox="1"/>
          <p:nvPr/>
        </p:nvSpPr>
        <p:spPr>
          <a:xfrm>
            <a:off x="4448793" y="4614276"/>
            <a:ext cx="9388975" cy="1192634"/>
          </a:xfrm>
          <a:prstGeom prst="rect">
            <a:avLst/>
          </a:prstGeom>
        </p:spPr>
        <p:txBody>
          <a:bodyPr lIns="0" tIns="0" rIns="0" bIns="0" rtlCol="0" anchor="t">
            <a:spAutoFit/>
          </a:bodyPr>
          <a:lstStyle/>
          <a:p>
            <a:pPr marL="0" lvl="0" indent="0" algn="ctr">
              <a:lnSpc>
                <a:spcPts val="9277"/>
              </a:lnSpc>
              <a:spcBef>
                <a:spcPct val="0"/>
              </a:spcBef>
            </a:pPr>
            <a:endParaRPr lang="en-US" sz="7950" u="none">
              <a:solidFill>
                <a:srgbClr val="FFFFFF"/>
              </a:solidFill>
              <a:latin typeface="StopMotion"/>
              <a:ea typeface="StopMotion"/>
              <a:cs typeface="StopMotion"/>
            </a:endParaRPr>
          </a:p>
        </p:txBody>
      </p:sp>
      <p:sp>
        <p:nvSpPr>
          <p:cNvPr id="31" name="TextBox 30">
            <a:extLst>
              <a:ext uri="{FF2B5EF4-FFF2-40B4-BE49-F238E27FC236}">
                <a16:creationId xmlns:a16="http://schemas.microsoft.com/office/drawing/2014/main" id="{2930B423-68C5-9AD9-216F-7F56FAA51A60}"/>
              </a:ext>
            </a:extLst>
          </p:cNvPr>
          <p:cNvSpPr txBox="1"/>
          <p:nvPr/>
        </p:nvSpPr>
        <p:spPr>
          <a:xfrm>
            <a:off x="1103586" y="2581602"/>
            <a:ext cx="6187965"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F5F5F5"/>
                </a:solidFill>
                <a:latin typeface="Times New Roman"/>
                <a:ea typeface="Calibri"/>
                <a:cs typeface="Calibri"/>
              </a:rPr>
              <a:t>Rocket Enhancements is an upgrade feature that lets the user switch between rockets and earn points after purchasing a rocket. We added three different rockets with different names and cost. The image of rocket is shown in picture box and they switch to the next after buying a rocket. </a:t>
            </a:r>
          </a:p>
        </p:txBody>
      </p:sp>
      <p:pic>
        <p:nvPicPr>
          <p:cNvPr id="17" name="Picture 16">
            <a:extLst>
              <a:ext uri="{FF2B5EF4-FFF2-40B4-BE49-F238E27FC236}">
                <a16:creationId xmlns:a16="http://schemas.microsoft.com/office/drawing/2014/main" id="{A2D037C8-EB22-2950-BAD7-9385B0993F19}"/>
              </a:ext>
            </a:extLst>
          </p:cNvPr>
          <p:cNvPicPr>
            <a:picLocks noChangeAspect="1"/>
          </p:cNvPicPr>
          <p:nvPr/>
        </p:nvPicPr>
        <p:blipFill>
          <a:blip r:embed="rId17"/>
          <a:stretch>
            <a:fillRect/>
          </a:stretch>
        </p:blipFill>
        <p:spPr>
          <a:xfrm>
            <a:off x="7491413" y="3847279"/>
            <a:ext cx="5985312" cy="2947166"/>
          </a:xfrm>
          <a:prstGeom prst="rect">
            <a:avLst/>
          </a:prstGeom>
        </p:spPr>
      </p:pic>
    </p:spTree>
    <p:extLst>
      <p:ext uri="{BB962C8B-B14F-4D97-AF65-F5344CB8AC3E}">
        <p14:creationId xmlns:p14="http://schemas.microsoft.com/office/powerpoint/2010/main" val="1135244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a:extLst>
            <a:ext uri="{FF2B5EF4-FFF2-40B4-BE49-F238E27FC236}">
              <a16:creationId xmlns:a16="http://schemas.microsoft.com/office/drawing/2014/main" id="{7B744387-E244-B3E6-D098-8EC53534D6A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048147D-71CA-0DCB-24D6-AEABD5FFC6AE}"/>
              </a:ext>
            </a:extLst>
          </p:cNvPr>
          <p:cNvSpPr/>
          <p:nvPr/>
        </p:nvSpPr>
        <p:spPr>
          <a:xfrm>
            <a:off x="733697" y="447184"/>
            <a:ext cx="16820606" cy="9845888"/>
          </a:xfrm>
          <a:custGeom>
            <a:avLst/>
            <a:gdLst/>
            <a:ahLst/>
            <a:cxnLst/>
            <a:rect l="l" t="t" r="r" b="b"/>
            <a:pathLst>
              <a:path w="16820606" h="9471457">
                <a:moveTo>
                  <a:pt x="0" y="0"/>
                </a:moveTo>
                <a:lnTo>
                  <a:pt x="16820606" y="0"/>
                </a:lnTo>
                <a:lnTo>
                  <a:pt x="16820606" y="9471458"/>
                </a:lnTo>
                <a:lnTo>
                  <a:pt x="0" y="94714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52AD3910-F2F5-1726-FD3D-3108A9FE1C55}"/>
              </a:ext>
            </a:extLst>
          </p:cNvPr>
          <p:cNvSpPr/>
          <p:nvPr/>
        </p:nvSpPr>
        <p:spPr>
          <a:xfrm rot="10800000" flipH="1">
            <a:off x="1853840" y="9885439"/>
            <a:ext cx="1221494" cy="193218"/>
          </a:xfrm>
          <a:custGeom>
            <a:avLst/>
            <a:gdLst/>
            <a:ahLst/>
            <a:cxnLst/>
            <a:rect l="l" t="t" r="r" b="b"/>
            <a:pathLst>
              <a:path w="1221494" h="193218">
                <a:moveTo>
                  <a:pt x="1221495" y="0"/>
                </a:moveTo>
                <a:lnTo>
                  <a:pt x="0" y="0"/>
                </a:lnTo>
                <a:lnTo>
                  <a:pt x="0" y="193218"/>
                </a:lnTo>
                <a:lnTo>
                  <a:pt x="1221495" y="193218"/>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8EF83459-4C9C-3637-131A-C3E3144D7F80}"/>
              </a:ext>
            </a:extLst>
          </p:cNvPr>
          <p:cNvSpPr/>
          <p:nvPr/>
        </p:nvSpPr>
        <p:spPr>
          <a:xfrm rot="-10800000" flipH="1">
            <a:off x="9508633" y="450065"/>
            <a:ext cx="1221494" cy="193218"/>
          </a:xfrm>
          <a:custGeom>
            <a:avLst/>
            <a:gdLst/>
            <a:ahLst/>
            <a:cxnLst/>
            <a:rect l="l" t="t" r="r" b="b"/>
            <a:pathLst>
              <a:path w="1221494" h="193218">
                <a:moveTo>
                  <a:pt x="1221495" y="0"/>
                </a:moveTo>
                <a:lnTo>
                  <a:pt x="0" y="0"/>
                </a:lnTo>
                <a:lnTo>
                  <a:pt x="0" y="193219"/>
                </a:lnTo>
                <a:lnTo>
                  <a:pt x="1221495" y="193219"/>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BCB40777-5848-BC08-3B81-42332855C2A6}"/>
              </a:ext>
            </a:extLst>
          </p:cNvPr>
          <p:cNvSpPr/>
          <p:nvPr/>
        </p:nvSpPr>
        <p:spPr>
          <a:xfrm rot="-10800000">
            <a:off x="7529294" y="450065"/>
            <a:ext cx="1221494" cy="193218"/>
          </a:xfrm>
          <a:custGeom>
            <a:avLst/>
            <a:gdLst/>
            <a:ahLst/>
            <a:cxnLst/>
            <a:rect l="l" t="t" r="r" b="b"/>
            <a:pathLst>
              <a:path w="1221494" h="193218">
                <a:moveTo>
                  <a:pt x="0" y="0"/>
                </a:moveTo>
                <a:lnTo>
                  <a:pt x="1221494" y="0"/>
                </a:lnTo>
                <a:lnTo>
                  <a:pt x="1221494" y="193219"/>
                </a:lnTo>
                <a:lnTo>
                  <a:pt x="0" y="1932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FF2B5EF4-FFF2-40B4-BE49-F238E27FC236}">
                <a16:creationId xmlns:a16="http://schemas.microsoft.com/office/drawing/2014/main" id="{7A4BD569-C2A8-86AD-5638-4940E55C3F05}"/>
              </a:ext>
            </a:extLst>
          </p:cNvPr>
          <p:cNvSpPr/>
          <p:nvPr/>
        </p:nvSpPr>
        <p:spPr>
          <a:xfrm rot="10800000">
            <a:off x="15199225" y="9885439"/>
            <a:ext cx="1221494" cy="193218"/>
          </a:xfrm>
          <a:custGeom>
            <a:avLst/>
            <a:gdLst/>
            <a:ahLst/>
            <a:cxnLst/>
            <a:rect l="l" t="t" r="r" b="b"/>
            <a:pathLst>
              <a:path w="1221494" h="193218">
                <a:moveTo>
                  <a:pt x="0" y="0"/>
                </a:moveTo>
                <a:lnTo>
                  <a:pt x="1221494" y="0"/>
                </a:lnTo>
                <a:lnTo>
                  <a:pt x="1221494" y="193218"/>
                </a:lnTo>
                <a:lnTo>
                  <a:pt x="0" y="193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a:extLst>
              <a:ext uri="{FF2B5EF4-FFF2-40B4-BE49-F238E27FC236}">
                <a16:creationId xmlns:a16="http://schemas.microsoft.com/office/drawing/2014/main" id="{DAB9D09C-394B-85F7-A5A9-83254D2B8967}"/>
              </a:ext>
            </a:extLst>
          </p:cNvPr>
          <p:cNvGrpSpPr/>
          <p:nvPr/>
        </p:nvGrpSpPr>
        <p:grpSpPr>
          <a:xfrm>
            <a:off x="7987028" y="3498728"/>
            <a:ext cx="2313944" cy="647330"/>
            <a:chOff x="0" y="0"/>
            <a:chExt cx="2179076" cy="609600"/>
          </a:xfrm>
        </p:grpSpPr>
        <p:sp>
          <p:nvSpPr>
            <p:cNvPr id="8" name="Freeform 8">
              <a:extLst>
                <a:ext uri="{FF2B5EF4-FFF2-40B4-BE49-F238E27FC236}">
                  <a16:creationId xmlns:a16="http://schemas.microsoft.com/office/drawing/2014/main" id="{79DBF9DD-B33F-D8E0-B091-D160ED02F458}"/>
                </a:ext>
              </a:extLst>
            </p:cNvPr>
            <p:cNvSpPr/>
            <p:nvPr/>
          </p:nvSpPr>
          <p:spPr>
            <a:xfrm>
              <a:off x="0" y="0"/>
              <a:ext cx="2179076" cy="609600"/>
            </a:xfrm>
            <a:custGeom>
              <a:avLst/>
              <a:gdLst/>
              <a:ahLst/>
              <a:cxnLst/>
              <a:rect l="l" t="t" r="r" b="b"/>
              <a:pathLst>
                <a:path w="2179076" h="609600">
                  <a:moveTo>
                    <a:pt x="203200" y="0"/>
                  </a:moveTo>
                  <a:lnTo>
                    <a:pt x="2179076" y="0"/>
                  </a:lnTo>
                  <a:lnTo>
                    <a:pt x="1975876" y="609600"/>
                  </a:lnTo>
                  <a:lnTo>
                    <a:pt x="0" y="609600"/>
                  </a:lnTo>
                  <a:lnTo>
                    <a:pt x="203200" y="0"/>
                  </a:lnTo>
                  <a:close/>
                </a:path>
              </a:pathLst>
            </a:custGeom>
            <a:solidFill>
              <a:srgbClr val="000000">
                <a:alpha val="0"/>
              </a:srgbClr>
            </a:solidFill>
          </p:spPr>
        </p:sp>
        <p:sp>
          <p:nvSpPr>
            <p:cNvPr id="9" name="TextBox 9">
              <a:extLst>
                <a:ext uri="{FF2B5EF4-FFF2-40B4-BE49-F238E27FC236}">
                  <a16:creationId xmlns:a16="http://schemas.microsoft.com/office/drawing/2014/main" id="{F24DBDBA-B96B-D268-1211-A2A540DC136E}"/>
                </a:ext>
              </a:extLst>
            </p:cNvPr>
            <p:cNvSpPr txBox="1"/>
            <p:nvPr/>
          </p:nvSpPr>
          <p:spPr>
            <a:xfrm>
              <a:off x="101600" y="9525"/>
              <a:ext cx="1975876" cy="600075"/>
            </a:xfrm>
            <a:prstGeom prst="rect">
              <a:avLst/>
            </a:prstGeom>
          </p:spPr>
          <p:txBody>
            <a:bodyPr lIns="50800" tIns="50800" rIns="50800" bIns="50800" rtlCol="0" anchor="ctr"/>
            <a:lstStyle/>
            <a:p>
              <a:pPr algn="ctr">
                <a:lnSpc>
                  <a:spcPts val="2530"/>
                </a:lnSpc>
              </a:pPr>
              <a:endParaRPr/>
            </a:p>
          </p:txBody>
        </p:sp>
      </p:grpSp>
      <p:grpSp>
        <p:nvGrpSpPr>
          <p:cNvPr id="10" name="Group 10">
            <a:extLst>
              <a:ext uri="{FF2B5EF4-FFF2-40B4-BE49-F238E27FC236}">
                <a16:creationId xmlns:a16="http://schemas.microsoft.com/office/drawing/2014/main" id="{CE206A8B-A711-385F-8B88-5512A5D9AE66}"/>
              </a:ext>
            </a:extLst>
          </p:cNvPr>
          <p:cNvGrpSpPr/>
          <p:nvPr/>
        </p:nvGrpSpPr>
        <p:grpSpPr>
          <a:xfrm>
            <a:off x="7082986" y="1332709"/>
            <a:ext cx="4122028" cy="641033"/>
            <a:chOff x="0" y="0"/>
            <a:chExt cx="2613270" cy="406400"/>
          </a:xfrm>
        </p:grpSpPr>
        <p:sp>
          <p:nvSpPr>
            <p:cNvPr id="11" name="Freeform 11">
              <a:extLst>
                <a:ext uri="{FF2B5EF4-FFF2-40B4-BE49-F238E27FC236}">
                  <a16:creationId xmlns:a16="http://schemas.microsoft.com/office/drawing/2014/main" id="{09FCDECB-4E58-95E6-83C1-9126B9FE1A0A}"/>
                </a:ext>
              </a:extLst>
            </p:cNvPr>
            <p:cNvSpPr/>
            <p:nvPr/>
          </p:nvSpPr>
          <p:spPr>
            <a:xfrm>
              <a:off x="0" y="0"/>
              <a:ext cx="2613270" cy="406400"/>
            </a:xfrm>
            <a:custGeom>
              <a:avLst/>
              <a:gdLst/>
              <a:ahLst/>
              <a:cxnLst/>
              <a:rect l="l" t="t" r="r" b="b"/>
              <a:pathLst>
                <a:path w="2613270" h="406400">
                  <a:moveTo>
                    <a:pt x="2410070" y="0"/>
                  </a:moveTo>
                  <a:lnTo>
                    <a:pt x="203200" y="0"/>
                  </a:lnTo>
                  <a:lnTo>
                    <a:pt x="0" y="203200"/>
                  </a:lnTo>
                  <a:lnTo>
                    <a:pt x="203200" y="406400"/>
                  </a:lnTo>
                  <a:lnTo>
                    <a:pt x="2410070" y="406400"/>
                  </a:lnTo>
                  <a:lnTo>
                    <a:pt x="2613270" y="203200"/>
                  </a:lnTo>
                  <a:lnTo>
                    <a:pt x="2410070" y="0"/>
                  </a:lnTo>
                  <a:close/>
                </a:path>
              </a:pathLst>
            </a:custGeom>
            <a:solidFill>
              <a:srgbClr val="000000">
                <a:alpha val="0"/>
              </a:srgbClr>
            </a:solidFill>
            <a:ln w="19050" cap="sq">
              <a:solidFill>
                <a:srgbClr val="CF77FF"/>
              </a:solidFill>
              <a:prstDash val="solid"/>
              <a:miter/>
            </a:ln>
          </p:spPr>
        </p:sp>
        <p:sp>
          <p:nvSpPr>
            <p:cNvPr id="12" name="TextBox 12">
              <a:extLst>
                <a:ext uri="{FF2B5EF4-FFF2-40B4-BE49-F238E27FC236}">
                  <a16:creationId xmlns:a16="http://schemas.microsoft.com/office/drawing/2014/main" id="{7B15B15C-35AB-4DEC-47A9-21A46206E9A9}"/>
                </a:ext>
              </a:extLst>
            </p:cNvPr>
            <p:cNvSpPr txBox="1"/>
            <p:nvPr/>
          </p:nvSpPr>
          <p:spPr>
            <a:xfrm>
              <a:off x="152400" y="9525"/>
              <a:ext cx="2308470" cy="396875"/>
            </a:xfrm>
            <a:prstGeom prst="rect">
              <a:avLst/>
            </a:prstGeom>
          </p:spPr>
          <p:txBody>
            <a:bodyPr lIns="50800" tIns="50800" rIns="50800" bIns="50800" rtlCol="0" anchor="ctr"/>
            <a:lstStyle/>
            <a:p>
              <a:pPr algn="ctr">
                <a:lnSpc>
                  <a:spcPts val="2530"/>
                </a:lnSpc>
              </a:pPr>
              <a:endParaRPr/>
            </a:p>
          </p:txBody>
        </p:sp>
      </p:grpSp>
      <p:sp>
        <p:nvSpPr>
          <p:cNvPr id="13" name="Freeform 13">
            <a:extLst>
              <a:ext uri="{FF2B5EF4-FFF2-40B4-BE49-F238E27FC236}">
                <a16:creationId xmlns:a16="http://schemas.microsoft.com/office/drawing/2014/main" id="{1A3336EA-640F-7BF7-859D-73C341D740CB}"/>
              </a:ext>
            </a:extLst>
          </p:cNvPr>
          <p:cNvSpPr/>
          <p:nvPr/>
        </p:nvSpPr>
        <p:spPr>
          <a:xfrm>
            <a:off x="7538165" y="1549600"/>
            <a:ext cx="217535" cy="207252"/>
          </a:xfrm>
          <a:custGeom>
            <a:avLst/>
            <a:gdLst/>
            <a:ahLst/>
            <a:cxnLst/>
            <a:rect l="l" t="t" r="r" b="b"/>
            <a:pathLst>
              <a:path w="217535" h="207252">
                <a:moveTo>
                  <a:pt x="0" y="0"/>
                </a:moveTo>
                <a:lnTo>
                  <a:pt x="217536" y="0"/>
                </a:lnTo>
                <a:lnTo>
                  <a:pt x="217536" y="207251"/>
                </a:lnTo>
                <a:lnTo>
                  <a:pt x="0" y="2072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a:extLst>
              <a:ext uri="{FF2B5EF4-FFF2-40B4-BE49-F238E27FC236}">
                <a16:creationId xmlns:a16="http://schemas.microsoft.com/office/drawing/2014/main" id="{75AC8427-DBB4-A299-7B5C-AEFF49765842}"/>
              </a:ext>
            </a:extLst>
          </p:cNvPr>
          <p:cNvSpPr/>
          <p:nvPr/>
        </p:nvSpPr>
        <p:spPr>
          <a:xfrm flipH="1">
            <a:off x="10492885" y="1549600"/>
            <a:ext cx="217535" cy="207252"/>
          </a:xfrm>
          <a:custGeom>
            <a:avLst/>
            <a:gdLst/>
            <a:ahLst/>
            <a:cxnLst/>
            <a:rect l="l" t="t" r="r" b="b"/>
            <a:pathLst>
              <a:path w="217535" h="207252">
                <a:moveTo>
                  <a:pt x="217536" y="0"/>
                </a:moveTo>
                <a:lnTo>
                  <a:pt x="0" y="0"/>
                </a:lnTo>
                <a:lnTo>
                  <a:pt x="0" y="207251"/>
                </a:lnTo>
                <a:lnTo>
                  <a:pt x="217536" y="207251"/>
                </a:lnTo>
                <a:lnTo>
                  <a:pt x="217536"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5" name="Picture 15">
            <a:extLst>
              <a:ext uri="{FF2B5EF4-FFF2-40B4-BE49-F238E27FC236}">
                <a16:creationId xmlns:a16="http://schemas.microsoft.com/office/drawing/2014/main" id="{7898F3B1-5FB6-8333-C765-C0D65B1A5E5F}"/>
              </a:ext>
            </a:extLst>
          </p:cNvPr>
          <p:cNvPicPr>
            <a:picLocks noChangeAspect="1"/>
          </p:cNvPicPr>
          <p:nvPr/>
        </p:nvPicPr>
        <p:blipFill>
          <a:blip r:embed="rId8"/>
          <a:srcRect l="8463" t="85228" r="59278" b="4482"/>
          <a:stretch>
            <a:fillRect/>
          </a:stretch>
        </p:blipFill>
        <p:spPr>
          <a:xfrm rot="-5400000">
            <a:off x="15377844" y="2549880"/>
            <a:ext cx="2046336" cy="209565"/>
          </a:xfrm>
          <a:prstGeom prst="rect">
            <a:avLst/>
          </a:prstGeom>
        </p:spPr>
      </p:pic>
      <p:pic>
        <p:nvPicPr>
          <p:cNvPr id="16" name="Picture 16">
            <a:extLst>
              <a:ext uri="{FF2B5EF4-FFF2-40B4-BE49-F238E27FC236}">
                <a16:creationId xmlns:a16="http://schemas.microsoft.com/office/drawing/2014/main" id="{4761E997-0DFE-BB40-3DFC-939D067C747C}"/>
              </a:ext>
            </a:extLst>
          </p:cNvPr>
          <p:cNvPicPr>
            <a:picLocks noChangeAspect="1"/>
          </p:cNvPicPr>
          <p:nvPr/>
        </p:nvPicPr>
        <p:blipFill>
          <a:blip r:embed="rId8"/>
          <a:srcRect l="8463" t="85228" r="59278" b="4482"/>
          <a:stretch>
            <a:fillRect/>
          </a:stretch>
        </p:blipFill>
        <p:spPr>
          <a:xfrm rot="5400000">
            <a:off x="1546202" y="7384023"/>
            <a:ext cx="2046336" cy="209565"/>
          </a:xfrm>
          <a:prstGeom prst="rect">
            <a:avLst/>
          </a:prstGeom>
        </p:spPr>
      </p:pic>
      <p:sp>
        <p:nvSpPr>
          <p:cNvPr id="17" name="Freeform 17">
            <a:extLst>
              <a:ext uri="{FF2B5EF4-FFF2-40B4-BE49-F238E27FC236}">
                <a16:creationId xmlns:a16="http://schemas.microsoft.com/office/drawing/2014/main" id="{886C9EE7-AA99-DDD6-9AFA-BBA0B57844CC}"/>
              </a:ext>
            </a:extLst>
          </p:cNvPr>
          <p:cNvSpPr/>
          <p:nvPr/>
        </p:nvSpPr>
        <p:spPr>
          <a:xfrm>
            <a:off x="1546990" y="831631"/>
            <a:ext cx="1971858" cy="1860717"/>
          </a:xfrm>
          <a:custGeom>
            <a:avLst/>
            <a:gdLst/>
            <a:ahLst/>
            <a:cxnLst/>
            <a:rect l="l" t="t" r="r" b="b"/>
            <a:pathLst>
              <a:path w="1971858" h="1860717">
                <a:moveTo>
                  <a:pt x="0" y="0"/>
                </a:moveTo>
                <a:lnTo>
                  <a:pt x="1971858" y="0"/>
                </a:lnTo>
                <a:lnTo>
                  <a:pt x="1971858" y="1860717"/>
                </a:lnTo>
                <a:lnTo>
                  <a:pt x="0" y="18607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a:extLst>
              <a:ext uri="{FF2B5EF4-FFF2-40B4-BE49-F238E27FC236}">
                <a16:creationId xmlns:a16="http://schemas.microsoft.com/office/drawing/2014/main" id="{102F5E08-12B5-5D57-BFD4-03E3CCAAC4B9}"/>
              </a:ext>
            </a:extLst>
          </p:cNvPr>
          <p:cNvSpPr/>
          <p:nvPr/>
        </p:nvSpPr>
        <p:spPr>
          <a:xfrm>
            <a:off x="14928075" y="7104970"/>
            <a:ext cx="1971858" cy="1860717"/>
          </a:xfrm>
          <a:custGeom>
            <a:avLst/>
            <a:gdLst/>
            <a:ahLst/>
            <a:cxnLst/>
            <a:rect l="l" t="t" r="r" b="b"/>
            <a:pathLst>
              <a:path w="1971858" h="1860717">
                <a:moveTo>
                  <a:pt x="0" y="0"/>
                </a:moveTo>
                <a:lnTo>
                  <a:pt x="1971857" y="0"/>
                </a:lnTo>
                <a:lnTo>
                  <a:pt x="1971857" y="1860716"/>
                </a:lnTo>
                <a:lnTo>
                  <a:pt x="0" y="18607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a:extLst>
              <a:ext uri="{FF2B5EF4-FFF2-40B4-BE49-F238E27FC236}">
                <a16:creationId xmlns:a16="http://schemas.microsoft.com/office/drawing/2014/main" id="{964C983C-2310-86DD-0451-D5850A8A25E5}"/>
              </a:ext>
            </a:extLst>
          </p:cNvPr>
          <p:cNvSpPr/>
          <p:nvPr/>
        </p:nvSpPr>
        <p:spPr>
          <a:xfrm rot="-10800000">
            <a:off x="8962408" y="407771"/>
            <a:ext cx="277806" cy="277806"/>
          </a:xfrm>
          <a:custGeom>
            <a:avLst/>
            <a:gdLst/>
            <a:ahLst/>
            <a:cxnLst/>
            <a:rect l="l" t="t" r="r" b="b"/>
            <a:pathLst>
              <a:path w="277806" h="277806">
                <a:moveTo>
                  <a:pt x="0" y="0"/>
                </a:moveTo>
                <a:lnTo>
                  <a:pt x="277807" y="0"/>
                </a:lnTo>
                <a:lnTo>
                  <a:pt x="277807" y="277806"/>
                </a:lnTo>
                <a:lnTo>
                  <a:pt x="0" y="2778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20" name="Picture 20">
            <a:extLst>
              <a:ext uri="{FF2B5EF4-FFF2-40B4-BE49-F238E27FC236}">
                <a16:creationId xmlns:a16="http://schemas.microsoft.com/office/drawing/2014/main" id="{DA5C3F16-E980-F18F-2EA0-43ED56DA6260}"/>
              </a:ext>
            </a:extLst>
          </p:cNvPr>
          <p:cNvPicPr>
            <a:picLocks noChangeAspect="1"/>
          </p:cNvPicPr>
          <p:nvPr/>
        </p:nvPicPr>
        <p:blipFill>
          <a:blip r:embed="rId13"/>
          <a:srcRect/>
          <a:stretch>
            <a:fillRect/>
          </a:stretch>
        </p:blipFill>
        <p:spPr>
          <a:xfrm>
            <a:off x="5109208" y="2325947"/>
            <a:ext cx="397720" cy="366889"/>
          </a:xfrm>
          <a:prstGeom prst="rect">
            <a:avLst/>
          </a:prstGeom>
        </p:spPr>
      </p:pic>
      <p:pic>
        <p:nvPicPr>
          <p:cNvPr id="21" name="Picture 21">
            <a:extLst>
              <a:ext uri="{FF2B5EF4-FFF2-40B4-BE49-F238E27FC236}">
                <a16:creationId xmlns:a16="http://schemas.microsoft.com/office/drawing/2014/main" id="{30C065C5-F802-07E9-9794-E3F3A99F90E3}"/>
              </a:ext>
            </a:extLst>
          </p:cNvPr>
          <p:cNvPicPr>
            <a:picLocks noChangeAspect="1"/>
          </p:cNvPicPr>
          <p:nvPr/>
        </p:nvPicPr>
        <p:blipFill>
          <a:blip r:embed="rId13"/>
          <a:srcRect/>
          <a:stretch>
            <a:fillRect/>
          </a:stretch>
        </p:blipFill>
        <p:spPr>
          <a:xfrm flipH="1" flipV="1">
            <a:off x="12956507" y="7488805"/>
            <a:ext cx="397720" cy="366889"/>
          </a:xfrm>
          <a:prstGeom prst="rect">
            <a:avLst/>
          </a:prstGeom>
        </p:spPr>
      </p:pic>
      <p:sp>
        <p:nvSpPr>
          <p:cNvPr id="22" name="TextBox 22">
            <a:extLst>
              <a:ext uri="{FF2B5EF4-FFF2-40B4-BE49-F238E27FC236}">
                <a16:creationId xmlns:a16="http://schemas.microsoft.com/office/drawing/2014/main" id="{49CB1234-A675-1414-7AF6-9D582185A9DB}"/>
              </a:ext>
            </a:extLst>
          </p:cNvPr>
          <p:cNvSpPr txBox="1"/>
          <p:nvPr/>
        </p:nvSpPr>
        <p:spPr>
          <a:xfrm>
            <a:off x="7943573" y="1438312"/>
            <a:ext cx="2046130" cy="411651"/>
          </a:xfrm>
          <a:prstGeom prst="rect">
            <a:avLst/>
          </a:prstGeom>
        </p:spPr>
        <p:txBody>
          <a:bodyPr lIns="0" tIns="0" rIns="0" bIns="0" rtlCol="0" anchor="t">
            <a:spAutoFit/>
          </a:bodyPr>
          <a:lstStyle/>
          <a:p>
            <a:pPr marL="0" lvl="0" indent="0" algn="ctr">
              <a:lnSpc>
                <a:spcPts val="3522"/>
              </a:lnSpc>
              <a:spcBef>
                <a:spcPct val="0"/>
              </a:spcBef>
            </a:pPr>
            <a:r>
              <a:rPr lang="en-US" sz="1950" b="1" spc="385">
                <a:solidFill>
                  <a:srgbClr val="60FFE3"/>
                </a:solidFill>
                <a:latin typeface="Glock Grotesk Heavy"/>
                <a:ea typeface="Glock Grotesk Heavy"/>
                <a:cs typeface="Glock Grotesk Heavy"/>
              </a:rPr>
              <a:t>4</a:t>
            </a:r>
            <a:endParaRPr lang="en-US" sz="1978" b="1" u="none" spc="385">
              <a:solidFill>
                <a:srgbClr val="60FFE3"/>
              </a:solidFill>
              <a:latin typeface="Glock Grotesk Heavy"/>
              <a:ea typeface="Glock Grotesk Heavy"/>
              <a:cs typeface="Glock Grotesk Heavy"/>
              <a:sym typeface="Glock Grotesk Heavy"/>
            </a:endParaRPr>
          </a:p>
        </p:txBody>
      </p:sp>
      <p:pic>
        <p:nvPicPr>
          <p:cNvPr id="23" name="Picture 22" descr="A screenshot of a computer&#10;&#10;AI-generated content may be incorrect.">
            <a:extLst>
              <a:ext uri="{FF2B5EF4-FFF2-40B4-BE49-F238E27FC236}">
                <a16:creationId xmlns:a16="http://schemas.microsoft.com/office/drawing/2014/main" id="{5DF9924B-3767-8BF5-7051-93419728C93D}"/>
              </a:ext>
            </a:extLst>
          </p:cNvPr>
          <p:cNvPicPr>
            <a:picLocks noChangeAspect="1"/>
          </p:cNvPicPr>
          <p:nvPr/>
        </p:nvPicPr>
        <p:blipFill>
          <a:blip r:embed="rId14"/>
          <a:stretch>
            <a:fillRect/>
          </a:stretch>
        </p:blipFill>
        <p:spPr>
          <a:xfrm>
            <a:off x="1537629" y="4120056"/>
            <a:ext cx="1772637" cy="1711873"/>
          </a:xfrm>
          <a:prstGeom prst="rect">
            <a:avLst/>
          </a:prstGeom>
        </p:spPr>
      </p:pic>
      <p:pic>
        <p:nvPicPr>
          <p:cNvPr id="25" name="Picture 24" descr="A video game screen with a rocket flying over water&#10;&#10;AI-generated content may be incorrect.">
            <a:extLst>
              <a:ext uri="{FF2B5EF4-FFF2-40B4-BE49-F238E27FC236}">
                <a16:creationId xmlns:a16="http://schemas.microsoft.com/office/drawing/2014/main" id="{0F693561-A1DF-2683-4F1E-8B8AECC86A99}"/>
              </a:ext>
            </a:extLst>
          </p:cNvPr>
          <p:cNvPicPr>
            <a:picLocks noChangeAspect="1"/>
          </p:cNvPicPr>
          <p:nvPr/>
        </p:nvPicPr>
        <p:blipFill>
          <a:blip r:embed="rId15"/>
          <a:stretch>
            <a:fillRect/>
          </a:stretch>
        </p:blipFill>
        <p:spPr>
          <a:xfrm>
            <a:off x="3608498" y="2157741"/>
            <a:ext cx="11268075" cy="7705725"/>
          </a:xfrm>
          <a:prstGeom prst="rect">
            <a:avLst/>
          </a:prstGeom>
        </p:spPr>
      </p:pic>
    </p:spTree>
    <p:extLst>
      <p:ext uri="{BB962C8B-B14F-4D97-AF65-F5344CB8AC3E}">
        <p14:creationId xmlns:p14="http://schemas.microsoft.com/office/powerpoint/2010/main" val="287522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115B"/>
        </a:solidFill>
        <a:effectLst/>
      </p:bgPr>
    </p:bg>
    <p:spTree>
      <p:nvGrpSpPr>
        <p:cNvPr id="1" name="">
          <a:extLst>
            <a:ext uri="{FF2B5EF4-FFF2-40B4-BE49-F238E27FC236}">
              <a16:creationId xmlns:a16="http://schemas.microsoft.com/office/drawing/2014/main" id="{2D147798-BF77-1C00-6391-5F1CB444F3D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D3E0FCD-2556-F962-CFA2-C6F59E4FA06A}"/>
              </a:ext>
            </a:extLst>
          </p:cNvPr>
          <p:cNvSpPr/>
          <p:nvPr/>
        </p:nvSpPr>
        <p:spPr>
          <a:xfrm>
            <a:off x="733697" y="447184"/>
            <a:ext cx="16820606" cy="9845888"/>
          </a:xfrm>
          <a:custGeom>
            <a:avLst/>
            <a:gdLst/>
            <a:ahLst/>
            <a:cxnLst/>
            <a:rect l="l" t="t" r="r" b="b"/>
            <a:pathLst>
              <a:path w="16820606" h="9471457">
                <a:moveTo>
                  <a:pt x="0" y="0"/>
                </a:moveTo>
                <a:lnTo>
                  <a:pt x="16820606" y="0"/>
                </a:lnTo>
                <a:lnTo>
                  <a:pt x="16820606" y="9471458"/>
                </a:lnTo>
                <a:lnTo>
                  <a:pt x="0" y="94714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8A2DEB17-B184-0B76-35BD-74753C82C296}"/>
              </a:ext>
            </a:extLst>
          </p:cNvPr>
          <p:cNvSpPr/>
          <p:nvPr/>
        </p:nvSpPr>
        <p:spPr>
          <a:xfrm rot="10800000" flipH="1">
            <a:off x="1853840" y="9885439"/>
            <a:ext cx="1221494" cy="193218"/>
          </a:xfrm>
          <a:custGeom>
            <a:avLst/>
            <a:gdLst/>
            <a:ahLst/>
            <a:cxnLst/>
            <a:rect l="l" t="t" r="r" b="b"/>
            <a:pathLst>
              <a:path w="1221494" h="193218">
                <a:moveTo>
                  <a:pt x="1221495" y="0"/>
                </a:moveTo>
                <a:lnTo>
                  <a:pt x="0" y="0"/>
                </a:lnTo>
                <a:lnTo>
                  <a:pt x="0" y="193218"/>
                </a:lnTo>
                <a:lnTo>
                  <a:pt x="1221495" y="193218"/>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96C8EF22-B81B-7D76-FEF2-5CF99D69144D}"/>
              </a:ext>
            </a:extLst>
          </p:cNvPr>
          <p:cNvSpPr/>
          <p:nvPr/>
        </p:nvSpPr>
        <p:spPr>
          <a:xfrm rot="-10800000" flipH="1">
            <a:off x="9508633" y="450065"/>
            <a:ext cx="1221494" cy="193218"/>
          </a:xfrm>
          <a:custGeom>
            <a:avLst/>
            <a:gdLst/>
            <a:ahLst/>
            <a:cxnLst/>
            <a:rect l="l" t="t" r="r" b="b"/>
            <a:pathLst>
              <a:path w="1221494" h="193218">
                <a:moveTo>
                  <a:pt x="1221495" y="0"/>
                </a:moveTo>
                <a:lnTo>
                  <a:pt x="0" y="0"/>
                </a:lnTo>
                <a:lnTo>
                  <a:pt x="0" y="193219"/>
                </a:lnTo>
                <a:lnTo>
                  <a:pt x="1221495" y="193219"/>
                </a:lnTo>
                <a:lnTo>
                  <a:pt x="122149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A495C992-6176-D302-969A-C99957CA79BD}"/>
              </a:ext>
            </a:extLst>
          </p:cNvPr>
          <p:cNvSpPr/>
          <p:nvPr/>
        </p:nvSpPr>
        <p:spPr>
          <a:xfrm rot="-10800000">
            <a:off x="7529294" y="450065"/>
            <a:ext cx="1221494" cy="193218"/>
          </a:xfrm>
          <a:custGeom>
            <a:avLst/>
            <a:gdLst/>
            <a:ahLst/>
            <a:cxnLst/>
            <a:rect l="l" t="t" r="r" b="b"/>
            <a:pathLst>
              <a:path w="1221494" h="193218">
                <a:moveTo>
                  <a:pt x="0" y="0"/>
                </a:moveTo>
                <a:lnTo>
                  <a:pt x="1221494" y="0"/>
                </a:lnTo>
                <a:lnTo>
                  <a:pt x="1221494" y="193219"/>
                </a:lnTo>
                <a:lnTo>
                  <a:pt x="0" y="1932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FF2B5EF4-FFF2-40B4-BE49-F238E27FC236}">
                <a16:creationId xmlns:a16="http://schemas.microsoft.com/office/drawing/2014/main" id="{DFBA719F-CACB-43F5-D685-7A33831F2659}"/>
              </a:ext>
            </a:extLst>
          </p:cNvPr>
          <p:cNvSpPr/>
          <p:nvPr/>
        </p:nvSpPr>
        <p:spPr>
          <a:xfrm rot="10800000">
            <a:off x="15199225" y="9885439"/>
            <a:ext cx="1221494" cy="193218"/>
          </a:xfrm>
          <a:custGeom>
            <a:avLst/>
            <a:gdLst/>
            <a:ahLst/>
            <a:cxnLst/>
            <a:rect l="l" t="t" r="r" b="b"/>
            <a:pathLst>
              <a:path w="1221494" h="193218">
                <a:moveTo>
                  <a:pt x="0" y="0"/>
                </a:moveTo>
                <a:lnTo>
                  <a:pt x="1221494" y="0"/>
                </a:lnTo>
                <a:lnTo>
                  <a:pt x="1221494" y="193218"/>
                </a:lnTo>
                <a:lnTo>
                  <a:pt x="0" y="193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a:extLst>
              <a:ext uri="{FF2B5EF4-FFF2-40B4-BE49-F238E27FC236}">
                <a16:creationId xmlns:a16="http://schemas.microsoft.com/office/drawing/2014/main" id="{E6EB1AC0-2126-3FEA-28F1-8E2D38A69FFF}"/>
              </a:ext>
            </a:extLst>
          </p:cNvPr>
          <p:cNvGrpSpPr/>
          <p:nvPr/>
        </p:nvGrpSpPr>
        <p:grpSpPr>
          <a:xfrm>
            <a:off x="7987028" y="3498728"/>
            <a:ext cx="2313944" cy="647330"/>
            <a:chOff x="0" y="0"/>
            <a:chExt cx="2179076" cy="609600"/>
          </a:xfrm>
        </p:grpSpPr>
        <p:sp>
          <p:nvSpPr>
            <p:cNvPr id="8" name="Freeform 8">
              <a:extLst>
                <a:ext uri="{FF2B5EF4-FFF2-40B4-BE49-F238E27FC236}">
                  <a16:creationId xmlns:a16="http://schemas.microsoft.com/office/drawing/2014/main" id="{C5F9515A-027F-45EE-F9DA-240723949E2A}"/>
                </a:ext>
              </a:extLst>
            </p:cNvPr>
            <p:cNvSpPr/>
            <p:nvPr/>
          </p:nvSpPr>
          <p:spPr>
            <a:xfrm>
              <a:off x="0" y="0"/>
              <a:ext cx="2179076" cy="609600"/>
            </a:xfrm>
            <a:custGeom>
              <a:avLst/>
              <a:gdLst/>
              <a:ahLst/>
              <a:cxnLst/>
              <a:rect l="l" t="t" r="r" b="b"/>
              <a:pathLst>
                <a:path w="2179076" h="609600">
                  <a:moveTo>
                    <a:pt x="203200" y="0"/>
                  </a:moveTo>
                  <a:lnTo>
                    <a:pt x="2179076" y="0"/>
                  </a:lnTo>
                  <a:lnTo>
                    <a:pt x="1975876" y="609600"/>
                  </a:lnTo>
                  <a:lnTo>
                    <a:pt x="0" y="609600"/>
                  </a:lnTo>
                  <a:lnTo>
                    <a:pt x="203200" y="0"/>
                  </a:lnTo>
                  <a:close/>
                </a:path>
              </a:pathLst>
            </a:custGeom>
            <a:solidFill>
              <a:srgbClr val="000000">
                <a:alpha val="0"/>
              </a:srgbClr>
            </a:solidFill>
          </p:spPr>
        </p:sp>
        <p:sp>
          <p:nvSpPr>
            <p:cNvPr id="9" name="TextBox 9">
              <a:extLst>
                <a:ext uri="{FF2B5EF4-FFF2-40B4-BE49-F238E27FC236}">
                  <a16:creationId xmlns:a16="http://schemas.microsoft.com/office/drawing/2014/main" id="{6641B41A-23A1-D93C-E357-AB64551E684A}"/>
                </a:ext>
              </a:extLst>
            </p:cNvPr>
            <p:cNvSpPr txBox="1"/>
            <p:nvPr/>
          </p:nvSpPr>
          <p:spPr>
            <a:xfrm>
              <a:off x="101600" y="9525"/>
              <a:ext cx="1975876" cy="600075"/>
            </a:xfrm>
            <a:prstGeom prst="rect">
              <a:avLst/>
            </a:prstGeom>
          </p:spPr>
          <p:txBody>
            <a:bodyPr lIns="50800" tIns="50800" rIns="50800" bIns="50800" rtlCol="0" anchor="ctr"/>
            <a:lstStyle/>
            <a:p>
              <a:pPr algn="ctr">
                <a:lnSpc>
                  <a:spcPts val="2530"/>
                </a:lnSpc>
              </a:pPr>
              <a:endParaRPr/>
            </a:p>
          </p:txBody>
        </p:sp>
      </p:grpSp>
      <p:grpSp>
        <p:nvGrpSpPr>
          <p:cNvPr id="10" name="Group 10">
            <a:extLst>
              <a:ext uri="{FF2B5EF4-FFF2-40B4-BE49-F238E27FC236}">
                <a16:creationId xmlns:a16="http://schemas.microsoft.com/office/drawing/2014/main" id="{61A01CB2-EBA5-E09A-D8A1-0C598C55EF08}"/>
              </a:ext>
            </a:extLst>
          </p:cNvPr>
          <p:cNvGrpSpPr/>
          <p:nvPr/>
        </p:nvGrpSpPr>
        <p:grpSpPr>
          <a:xfrm>
            <a:off x="7082986" y="1332709"/>
            <a:ext cx="4122028" cy="641033"/>
            <a:chOff x="0" y="0"/>
            <a:chExt cx="2613270" cy="406400"/>
          </a:xfrm>
        </p:grpSpPr>
        <p:sp>
          <p:nvSpPr>
            <p:cNvPr id="11" name="Freeform 11">
              <a:extLst>
                <a:ext uri="{FF2B5EF4-FFF2-40B4-BE49-F238E27FC236}">
                  <a16:creationId xmlns:a16="http://schemas.microsoft.com/office/drawing/2014/main" id="{3E693C4C-0266-86E0-1E39-30B08ECF87BD}"/>
                </a:ext>
              </a:extLst>
            </p:cNvPr>
            <p:cNvSpPr/>
            <p:nvPr/>
          </p:nvSpPr>
          <p:spPr>
            <a:xfrm>
              <a:off x="0" y="0"/>
              <a:ext cx="2613270" cy="406400"/>
            </a:xfrm>
            <a:custGeom>
              <a:avLst/>
              <a:gdLst/>
              <a:ahLst/>
              <a:cxnLst/>
              <a:rect l="l" t="t" r="r" b="b"/>
              <a:pathLst>
                <a:path w="2613270" h="406400">
                  <a:moveTo>
                    <a:pt x="2410070" y="0"/>
                  </a:moveTo>
                  <a:lnTo>
                    <a:pt x="203200" y="0"/>
                  </a:lnTo>
                  <a:lnTo>
                    <a:pt x="0" y="203200"/>
                  </a:lnTo>
                  <a:lnTo>
                    <a:pt x="203200" y="406400"/>
                  </a:lnTo>
                  <a:lnTo>
                    <a:pt x="2410070" y="406400"/>
                  </a:lnTo>
                  <a:lnTo>
                    <a:pt x="2613270" y="203200"/>
                  </a:lnTo>
                  <a:lnTo>
                    <a:pt x="2410070" y="0"/>
                  </a:lnTo>
                  <a:close/>
                </a:path>
              </a:pathLst>
            </a:custGeom>
            <a:solidFill>
              <a:srgbClr val="000000">
                <a:alpha val="0"/>
              </a:srgbClr>
            </a:solidFill>
            <a:ln w="19050" cap="sq">
              <a:solidFill>
                <a:srgbClr val="CF77FF"/>
              </a:solidFill>
              <a:prstDash val="solid"/>
              <a:miter/>
            </a:ln>
          </p:spPr>
        </p:sp>
        <p:sp>
          <p:nvSpPr>
            <p:cNvPr id="12" name="TextBox 12">
              <a:extLst>
                <a:ext uri="{FF2B5EF4-FFF2-40B4-BE49-F238E27FC236}">
                  <a16:creationId xmlns:a16="http://schemas.microsoft.com/office/drawing/2014/main" id="{A58E33F8-3BF8-0C1E-D03E-E7FC4DC3AC11}"/>
                </a:ext>
              </a:extLst>
            </p:cNvPr>
            <p:cNvSpPr txBox="1"/>
            <p:nvPr/>
          </p:nvSpPr>
          <p:spPr>
            <a:xfrm>
              <a:off x="152400" y="9525"/>
              <a:ext cx="2308470" cy="396875"/>
            </a:xfrm>
            <a:prstGeom prst="rect">
              <a:avLst/>
            </a:prstGeom>
          </p:spPr>
          <p:txBody>
            <a:bodyPr lIns="50800" tIns="50800" rIns="50800" bIns="50800" rtlCol="0" anchor="ctr"/>
            <a:lstStyle/>
            <a:p>
              <a:pPr algn="ctr">
                <a:lnSpc>
                  <a:spcPts val="2530"/>
                </a:lnSpc>
              </a:pPr>
              <a:endParaRPr/>
            </a:p>
          </p:txBody>
        </p:sp>
      </p:grpSp>
      <p:sp>
        <p:nvSpPr>
          <p:cNvPr id="13" name="Freeform 13">
            <a:extLst>
              <a:ext uri="{FF2B5EF4-FFF2-40B4-BE49-F238E27FC236}">
                <a16:creationId xmlns:a16="http://schemas.microsoft.com/office/drawing/2014/main" id="{F22F3B9F-87F3-9585-E26A-5AC3DBBD9643}"/>
              </a:ext>
            </a:extLst>
          </p:cNvPr>
          <p:cNvSpPr/>
          <p:nvPr/>
        </p:nvSpPr>
        <p:spPr>
          <a:xfrm>
            <a:off x="7538165" y="1549600"/>
            <a:ext cx="217535" cy="207252"/>
          </a:xfrm>
          <a:custGeom>
            <a:avLst/>
            <a:gdLst/>
            <a:ahLst/>
            <a:cxnLst/>
            <a:rect l="l" t="t" r="r" b="b"/>
            <a:pathLst>
              <a:path w="217535" h="207252">
                <a:moveTo>
                  <a:pt x="0" y="0"/>
                </a:moveTo>
                <a:lnTo>
                  <a:pt x="217536" y="0"/>
                </a:lnTo>
                <a:lnTo>
                  <a:pt x="217536" y="207251"/>
                </a:lnTo>
                <a:lnTo>
                  <a:pt x="0" y="2072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a:extLst>
              <a:ext uri="{FF2B5EF4-FFF2-40B4-BE49-F238E27FC236}">
                <a16:creationId xmlns:a16="http://schemas.microsoft.com/office/drawing/2014/main" id="{24272356-F53D-3463-E078-AFC819A07654}"/>
              </a:ext>
            </a:extLst>
          </p:cNvPr>
          <p:cNvSpPr/>
          <p:nvPr/>
        </p:nvSpPr>
        <p:spPr>
          <a:xfrm flipH="1">
            <a:off x="10492885" y="1549600"/>
            <a:ext cx="217535" cy="207252"/>
          </a:xfrm>
          <a:custGeom>
            <a:avLst/>
            <a:gdLst/>
            <a:ahLst/>
            <a:cxnLst/>
            <a:rect l="l" t="t" r="r" b="b"/>
            <a:pathLst>
              <a:path w="217535" h="207252">
                <a:moveTo>
                  <a:pt x="217536" y="0"/>
                </a:moveTo>
                <a:lnTo>
                  <a:pt x="0" y="0"/>
                </a:lnTo>
                <a:lnTo>
                  <a:pt x="0" y="207251"/>
                </a:lnTo>
                <a:lnTo>
                  <a:pt x="217536" y="207251"/>
                </a:lnTo>
                <a:lnTo>
                  <a:pt x="217536"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5" name="Picture 15">
            <a:extLst>
              <a:ext uri="{FF2B5EF4-FFF2-40B4-BE49-F238E27FC236}">
                <a16:creationId xmlns:a16="http://schemas.microsoft.com/office/drawing/2014/main" id="{F8D8E251-B5F6-6336-E373-F4B223566B8D}"/>
              </a:ext>
            </a:extLst>
          </p:cNvPr>
          <p:cNvPicPr>
            <a:picLocks noChangeAspect="1"/>
          </p:cNvPicPr>
          <p:nvPr/>
        </p:nvPicPr>
        <p:blipFill>
          <a:blip r:embed="rId8"/>
          <a:srcRect l="8463" t="85228" r="59278" b="4482"/>
          <a:stretch>
            <a:fillRect/>
          </a:stretch>
        </p:blipFill>
        <p:spPr>
          <a:xfrm rot="-5400000">
            <a:off x="15377844" y="2549880"/>
            <a:ext cx="2046336" cy="209565"/>
          </a:xfrm>
          <a:prstGeom prst="rect">
            <a:avLst/>
          </a:prstGeom>
        </p:spPr>
      </p:pic>
      <p:pic>
        <p:nvPicPr>
          <p:cNvPr id="16" name="Picture 16">
            <a:extLst>
              <a:ext uri="{FF2B5EF4-FFF2-40B4-BE49-F238E27FC236}">
                <a16:creationId xmlns:a16="http://schemas.microsoft.com/office/drawing/2014/main" id="{D2743F53-7520-16F5-14ED-50D180393ADB}"/>
              </a:ext>
            </a:extLst>
          </p:cNvPr>
          <p:cNvPicPr>
            <a:picLocks noChangeAspect="1"/>
          </p:cNvPicPr>
          <p:nvPr/>
        </p:nvPicPr>
        <p:blipFill>
          <a:blip r:embed="rId8"/>
          <a:srcRect l="8463" t="85228" r="59278" b="4482"/>
          <a:stretch>
            <a:fillRect/>
          </a:stretch>
        </p:blipFill>
        <p:spPr>
          <a:xfrm rot="5400000">
            <a:off x="1546202" y="7384023"/>
            <a:ext cx="2046336" cy="209565"/>
          </a:xfrm>
          <a:prstGeom prst="rect">
            <a:avLst/>
          </a:prstGeom>
        </p:spPr>
      </p:pic>
      <p:sp>
        <p:nvSpPr>
          <p:cNvPr id="17" name="Freeform 17">
            <a:extLst>
              <a:ext uri="{FF2B5EF4-FFF2-40B4-BE49-F238E27FC236}">
                <a16:creationId xmlns:a16="http://schemas.microsoft.com/office/drawing/2014/main" id="{CC19BDC4-8F5E-18F3-C86F-C2094C7A2918}"/>
              </a:ext>
            </a:extLst>
          </p:cNvPr>
          <p:cNvSpPr/>
          <p:nvPr/>
        </p:nvSpPr>
        <p:spPr>
          <a:xfrm>
            <a:off x="1546990" y="831631"/>
            <a:ext cx="1971858" cy="1860717"/>
          </a:xfrm>
          <a:custGeom>
            <a:avLst/>
            <a:gdLst/>
            <a:ahLst/>
            <a:cxnLst/>
            <a:rect l="l" t="t" r="r" b="b"/>
            <a:pathLst>
              <a:path w="1971858" h="1860717">
                <a:moveTo>
                  <a:pt x="0" y="0"/>
                </a:moveTo>
                <a:lnTo>
                  <a:pt x="1971858" y="0"/>
                </a:lnTo>
                <a:lnTo>
                  <a:pt x="1971858" y="1860717"/>
                </a:lnTo>
                <a:lnTo>
                  <a:pt x="0" y="18607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a:extLst>
              <a:ext uri="{FF2B5EF4-FFF2-40B4-BE49-F238E27FC236}">
                <a16:creationId xmlns:a16="http://schemas.microsoft.com/office/drawing/2014/main" id="{450A1CAA-DA30-E535-4CBA-2E3FCFAFD832}"/>
              </a:ext>
            </a:extLst>
          </p:cNvPr>
          <p:cNvSpPr/>
          <p:nvPr/>
        </p:nvSpPr>
        <p:spPr>
          <a:xfrm>
            <a:off x="14928075" y="7104970"/>
            <a:ext cx="1971858" cy="1860717"/>
          </a:xfrm>
          <a:custGeom>
            <a:avLst/>
            <a:gdLst/>
            <a:ahLst/>
            <a:cxnLst/>
            <a:rect l="l" t="t" r="r" b="b"/>
            <a:pathLst>
              <a:path w="1971858" h="1860717">
                <a:moveTo>
                  <a:pt x="0" y="0"/>
                </a:moveTo>
                <a:lnTo>
                  <a:pt x="1971857" y="0"/>
                </a:lnTo>
                <a:lnTo>
                  <a:pt x="1971857" y="1860716"/>
                </a:lnTo>
                <a:lnTo>
                  <a:pt x="0" y="18607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a:extLst>
              <a:ext uri="{FF2B5EF4-FFF2-40B4-BE49-F238E27FC236}">
                <a16:creationId xmlns:a16="http://schemas.microsoft.com/office/drawing/2014/main" id="{819EA634-C6AD-C1D0-4B8B-E4F7D7A258A1}"/>
              </a:ext>
            </a:extLst>
          </p:cNvPr>
          <p:cNvSpPr/>
          <p:nvPr/>
        </p:nvSpPr>
        <p:spPr>
          <a:xfrm rot="-10800000">
            <a:off x="8962408" y="407771"/>
            <a:ext cx="277806" cy="277806"/>
          </a:xfrm>
          <a:custGeom>
            <a:avLst/>
            <a:gdLst/>
            <a:ahLst/>
            <a:cxnLst/>
            <a:rect l="l" t="t" r="r" b="b"/>
            <a:pathLst>
              <a:path w="277806" h="277806">
                <a:moveTo>
                  <a:pt x="0" y="0"/>
                </a:moveTo>
                <a:lnTo>
                  <a:pt x="277807" y="0"/>
                </a:lnTo>
                <a:lnTo>
                  <a:pt x="277807" y="277806"/>
                </a:lnTo>
                <a:lnTo>
                  <a:pt x="0" y="2778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20" name="Picture 20">
            <a:extLst>
              <a:ext uri="{FF2B5EF4-FFF2-40B4-BE49-F238E27FC236}">
                <a16:creationId xmlns:a16="http://schemas.microsoft.com/office/drawing/2014/main" id="{71009154-5BFA-78B1-C06A-4BB0D2E41399}"/>
              </a:ext>
            </a:extLst>
          </p:cNvPr>
          <p:cNvPicPr>
            <a:picLocks noChangeAspect="1"/>
          </p:cNvPicPr>
          <p:nvPr/>
        </p:nvPicPr>
        <p:blipFill>
          <a:blip r:embed="rId13"/>
          <a:srcRect/>
          <a:stretch>
            <a:fillRect/>
          </a:stretch>
        </p:blipFill>
        <p:spPr>
          <a:xfrm>
            <a:off x="5109208" y="2325947"/>
            <a:ext cx="397720" cy="366889"/>
          </a:xfrm>
          <a:prstGeom prst="rect">
            <a:avLst/>
          </a:prstGeom>
        </p:spPr>
      </p:pic>
      <p:pic>
        <p:nvPicPr>
          <p:cNvPr id="21" name="Picture 21">
            <a:extLst>
              <a:ext uri="{FF2B5EF4-FFF2-40B4-BE49-F238E27FC236}">
                <a16:creationId xmlns:a16="http://schemas.microsoft.com/office/drawing/2014/main" id="{AF999AB5-85B4-50B8-24EF-822FC1A1C076}"/>
              </a:ext>
            </a:extLst>
          </p:cNvPr>
          <p:cNvPicPr>
            <a:picLocks noChangeAspect="1"/>
          </p:cNvPicPr>
          <p:nvPr/>
        </p:nvPicPr>
        <p:blipFill>
          <a:blip r:embed="rId13"/>
          <a:srcRect/>
          <a:stretch>
            <a:fillRect/>
          </a:stretch>
        </p:blipFill>
        <p:spPr>
          <a:xfrm flipH="1" flipV="1">
            <a:off x="12956507" y="7488805"/>
            <a:ext cx="397720" cy="366889"/>
          </a:xfrm>
          <a:prstGeom prst="rect">
            <a:avLst/>
          </a:prstGeom>
        </p:spPr>
      </p:pic>
      <p:sp>
        <p:nvSpPr>
          <p:cNvPr id="22" name="TextBox 22">
            <a:extLst>
              <a:ext uri="{FF2B5EF4-FFF2-40B4-BE49-F238E27FC236}">
                <a16:creationId xmlns:a16="http://schemas.microsoft.com/office/drawing/2014/main" id="{4A9908B0-4DE8-BFCF-A8F2-515C29CD88C7}"/>
              </a:ext>
            </a:extLst>
          </p:cNvPr>
          <p:cNvSpPr txBox="1"/>
          <p:nvPr/>
        </p:nvSpPr>
        <p:spPr>
          <a:xfrm>
            <a:off x="7943573" y="1438312"/>
            <a:ext cx="2046130" cy="411651"/>
          </a:xfrm>
          <a:prstGeom prst="rect">
            <a:avLst/>
          </a:prstGeom>
        </p:spPr>
        <p:txBody>
          <a:bodyPr lIns="0" tIns="0" rIns="0" bIns="0" rtlCol="0" anchor="t">
            <a:spAutoFit/>
          </a:bodyPr>
          <a:lstStyle/>
          <a:p>
            <a:pPr marL="0" lvl="0" indent="0" algn="ctr">
              <a:lnSpc>
                <a:spcPts val="3522"/>
              </a:lnSpc>
              <a:spcBef>
                <a:spcPct val="0"/>
              </a:spcBef>
            </a:pPr>
            <a:r>
              <a:rPr lang="en-US" sz="1950" b="1" spc="385">
                <a:solidFill>
                  <a:srgbClr val="60FFE3"/>
                </a:solidFill>
                <a:latin typeface="Glock Grotesk Heavy"/>
                <a:ea typeface="Glock Grotesk Heavy"/>
                <a:cs typeface="Glock Grotesk Heavy"/>
              </a:rPr>
              <a:t>4</a:t>
            </a:r>
            <a:endParaRPr lang="en-US" sz="1978" b="1" u="none" spc="385">
              <a:solidFill>
                <a:srgbClr val="60FFE3"/>
              </a:solidFill>
              <a:latin typeface="Glock Grotesk Heavy"/>
              <a:ea typeface="Glock Grotesk Heavy"/>
              <a:cs typeface="Glock Grotesk Heavy"/>
              <a:sym typeface="Glock Grotesk Heavy"/>
            </a:endParaRPr>
          </a:p>
        </p:txBody>
      </p:sp>
      <p:pic>
        <p:nvPicPr>
          <p:cNvPr id="27" name="Picture 26">
            <a:extLst>
              <a:ext uri="{FF2B5EF4-FFF2-40B4-BE49-F238E27FC236}">
                <a16:creationId xmlns:a16="http://schemas.microsoft.com/office/drawing/2014/main" id="{6DA82A1E-E263-45EA-4D58-B48D1BCD85D1}"/>
              </a:ext>
            </a:extLst>
          </p:cNvPr>
          <p:cNvPicPr>
            <a:picLocks noChangeAspect="1"/>
          </p:cNvPicPr>
          <p:nvPr/>
        </p:nvPicPr>
        <p:blipFill>
          <a:blip r:embed="rId14"/>
          <a:stretch>
            <a:fillRect/>
          </a:stretch>
        </p:blipFill>
        <p:spPr>
          <a:xfrm>
            <a:off x="3807538" y="2204521"/>
            <a:ext cx="11382375" cy="7696200"/>
          </a:xfrm>
          <a:prstGeom prst="rect">
            <a:avLst/>
          </a:prstGeom>
        </p:spPr>
      </p:pic>
      <p:pic>
        <p:nvPicPr>
          <p:cNvPr id="24" name="Picture 23" descr="A computer screen shot of a computer screen&#10;&#10;AI-generated content may be incorrect.">
            <a:extLst>
              <a:ext uri="{FF2B5EF4-FFF2-40B4-BE49-F238E27FC236}">
                <a16:creationId xmlns:a16="http://schemas.microsoft.com/office/drawing/2014/main" id="{D98121C4-E57D-E883-6585-2A38B179FFB7}"/>
              </a:ext>
            </a:extLst>
          </p:cNvPr>
          <p:cNvPicPr>
            <a:picLocks noChangeAspect="1"/>
          </p:cNvPicPr>
          <p:nvPr/>
        </p:nvPicPr>
        <p:blipFill>
          <a:blip r:embed="rId15"/>
          <a:stretch>
            <a:fillRect/>
          </a:stretch>
        </p:blipFill>
        <p:spPr>
          <a:xfrm>
            <a:off x="1555860" y="4484961"/>
            <a:ext cx="1992368" cy="1790043"/>
          </a:xfrm>
          <a:prstGeom prst="rect">
            <a:avLst/>
          </a:prstGeom>
        </p:spPr>
      </p:pic>
    </p:spTree>
    <p:extLst>
      <p:ext uri="{BB962C8B-B14F-4D97-AF65-F5344CB8AC3E}">
        <p14:creationId xmlns:p14="http://schemas.microsoft.com/office/powerpoint/2010/main" val="28976019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24</Slides>
  <Notes>0</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Ice Breaker Activity Fun Presentation in Royal Purple Brutalist Cyberpunk Style</dc:title>
  <cp:revision>2</cp:revision>
  <dcterms:created xsi:type="dcterms:W3CDTF">2006-08-16T00:00:00Z</dcterms:created>
  <dcterms:modified xsi:type="dcterms:W3CDTF">2025-05-15T15:37:05Z</dcterms:modified>
  <dc:identifier>DAGm4VbYKTk</dc:identifier>
</cp:coreProperties>
</file>